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2" r:id="rId4"/>
    <p:sldId id="274" r:id="rId5"/>
    <p:sldId id="275" r:id="rId6"/>
    <p:sldId id="276" r:id="rId7"/>
    <p:sldId id="263" r:id="rId8"/>
    <p:sldId id="268" r:id="rId9"/>
    <p:sldId id="269" r:id="rId10"/>
    <p:sldId id="270" r:id="rId11"/>
    <p:sldId id="271" r:id="rId12"/>
    <p:sldId id="272" r:id="rId13"/>
    <p:sldId id="279" r:id="rId14"/>
    <p:sldId id="278" r:id="rId15"/>
    <p:sldId id="281" r:id="rId16"/>
    <p:sldId id="282" r:id="rId17"/>
    <p:sldId id="283" r:id="rId18"/>
    <p:sldId id="280" r:id="rId19"/>
    <p:sldId id="277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5" autoAdjust="0"/>
  </p:normalViewPr>
  <p:slideViewPr>
    <p:cSldViewPr>
      <p:cViewPr>
        <p:scale>
          <a:sx n="75" d="100"/>
          <a:sy n="75" d="100"/>
        </p:scale>
        <p:origin x="-7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12B52-83B6-46FE-8337-B316F7CC2DA2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</dgm:pt>
    <dgm:pt modelId="{48C4ED2F-370F-4423-B0FF-2630DE1DE243}">
      <dgm:prSet phldrT="[Текст]" custT="1"/>
      <dgm:spPr/>
      <dgm:t>
        <a:bodyPr anchor="ctr" anchorCtr="0"/>
        <a:lstStyle/>
        <a:p>
          <a:r>
            <a:rPr lang="ru-RU" sz="2000" b="1" dirty="0" smtClean="0"/>
            <a:t>Автономные кассы</a:t>
          </a:r>
          <a:endParaRPr lang="ru-RU" sz="2000" b="1" dirty="0"/>
        </a:p>
      </dgm:t>
    </dgm:pt>
    <dgm:pt modelId="{CF6ECD94-F3ED-4C89-87FD-1DC6B4F6B790}" type="parTrans" cxnId="{7BCB605A-F67C-40EB-857F-67B13E668DBB}">
      <dgm:prSet/>
      <dgm:spPr/>
      <dgm:t>
        <a:bodyPr/>
        <a:lstStyle/>
        <a:p>
          <a:endParaRPr lang="ru-RU"/>
        </a:p>
      </dgm:t>
    </dgm:pt>
    <dgm:pt modelId="{593C4140-E268-4609-BEF0-8599B5E5F970}" type="sibTrans" cxnId="{7BCB605A-F67C-40EB-857F-67B13E668DBB}">
      <dgm:prSet/>
      <dgm:spPr/>
      <dgm:t>
        <a:bodyPr/>
        <a:lstStyle/>
        <a:p>
          <a:endParaRPr lang="ru-RU"/>
        </a:p>
      </dgm:t>
    </dgm:pt>
    <dgm:pt modelId="{05C6C6B9-4EB8-43B3-8424-BE77FEDE6C56}">
      <dgm:prSet phldrT="[Текст]" custT="1"/>
      <dgm:spPr/>
      <dgm:t>
        <a:bodyPr anchor="ctr" anchorCtr="0"/>
        <a:lstStyle/>
        <a:p>
          <a:r>
            <a:rPr lang="ru-RU" sz="2000" b="1" dirty="0" smtClean="0"/>
            <a:t>Смарт терминалы</a:t>
          </a:r>
          <a:endParaRPr lang="ru-RU" sz="2000" b="1" dirty="0"/>
        </a:p>
      </dgm:t>
    </dgm:pt>
    <dgm:pt modelId="{984EEC99-CE46-41F2-88B1-6BA15B3A94E5}" type="parTrans" cxnId="{E2C4C6CE-E8CD-47E7-B707-59FFBD15DE3B}">
      <dgm:prSet/>
      <dgm:spPr/>
      <dgm:t>
        <a:bodyPr/>
        <a:lstStyle/>
        <a:p>
          <a:endParaRPr lang="ru-RU"/>
        </a:p>
      </dgm:t>
    </dgm:pt>
    <dgm:pt modelId="{B4986BD4-C18C-4771-BA79-54C26FB532B6}" type="sibTrans" cxnId="{E2C4C6CE-E8CD-47E7-B707-59FFBD15DE3B}">
      <dgm:prSet/>
      <dgm:spPr/>
      <dgm:t>
        <a:bodyPr/>
        <a:lstStyle/>
        <a:p>
          <a:endParaRPr lang="ru-RU"/>
        </a:p>
      </dgm:t>
    </dgm:pt>
    <dgm:pt modelId="{3C7AFB8A-4321-4308-AA0A-5A3482A948D7}">
      <dgm:prSet phldrT="[Текст]" custT="1"/>
      <dgm:spPr/>
      <dgm:t>
        <a:bodyPr anchor="ctr" anchorCtr="0"/>
        <a:lstStyle/>
        <a:p>
          <a:r>
            <a:rPr lang="ru-RU" sz="2000" b="1" smtClean="0"/>
            <a:t>Модернизация старых аппаратов</a:t>
          </a:r>
          <a:endParaRPr lang="ru-RU" sz="2000" b="1" dirty="0"/>
        </a:p>
      </dgm:t>
    </dgm:pt>
    <dgm:pt modelId="{52A8949E-E46B-4146-BC5C-45A0A1710F44}" type="parTrans" cxnId="{B505DDFF-9519-4433-B4B1-5E9438339D01}">
      <dgm:prSet/>
      <dgm:spPr/>
      <dgm:t>
        <a:bodyPr/>
        <a:lstStyle/>
        <a:p>
          <a:endParaRPr lang="ru-RU"/>
        </a:p>
      </dgm:t>
    </dgm:pt>
    <dgm:pt modelId="{CCC899E4-70C9-4D6C-905E-D7F515223ABD}" type="sibTrans" cxnId="{B505DDFF-9519-4433-B4B1-5E9438339D01}">
      <dgm:prSet/>
      <dgm:spPr/>
      <dgm:t>
        <a:bodyPr/>
        <a:lstStyle/>
        <a:p>
          <a:endParaRPr lang="ru-RU"/>
        </a:p>
      </dgm:t>
    </dgm:pt>
    <dgm:pt modelId="{B9C3362D-8730-4912-8F50-F59B3975BDCE}">
      <dgm:prSet phldrT="[Текст]" custT="1"/>
      <dgm:spPr/>
      <dgm:t>
        <a:bodyPr anchor="ctr" anchorCtr="0"/>
        <a:lstStyle/>
        <a:p>
          <a:r>
            <a:rPr lang="ru-RU" sz="2000" b="1" dirty="0" smtClean="0"/>
            <a:t>Фискальные регистраторы</a:t>
          </a:r>
          <a:endParaRPr lang="ru-RU" sz="2000" b="1" dirty="0"/>
        </a:p>
      </dgm:t>
    </dgm:pt>
    <dgm:pt modelId="{5414A4E7-99D0-4A63-9879-0A8CDCD70379}" type="parTrans" cxnId="{203ADED1-C6AF-4778-B1E7-D509106BCA73}">
      <dgm:prSet/>
      <dgm:spPr/>
      <dgm:t>
        <a:bodyPr/>
        <a:lstStyle/>
        <a:p>
          <a:endParaRPr lang="ru-RU"/>
        </a:p>
      </dgm:t>
    </dgm:pt>
    <dgm:pt modelId="{9DE3A88A-3DEE-4C64-81E8-9488ECBC273F}" type="sibTrans" cxnId="{203ADED1-C6AF-4778-B1E7-D509106BCA73}">
      <dgm:prSet/>
      <dgm:spPr/>
      <dgm:t>
        <a:bodyPr/>
        <a:lstStyle/>
        <a:p>
          <a:endParaRPr lang="ru-RU"/>
        </a:p>
      </dgm:t>
    </dgm:pt>
    <dgm:pt modelId="{C9489C63-9934-4351-94CD-9EDC2B54537C}" type="pres">
      <dgm:prSet presAssocID="{11212B52-83B6-46FE-8337-B316F7CC2DA2}" presName="Name0" presStyleCnt="0">
        <dgm:presLayoutVars>
          <dgm:dir/>
          <dgm:resizeHandles val="exact"/>
        </dgm:presLayoutVars>
      </dgm:prSet>
      <dgm:spPr/>
    </dgm:pt>
    <dgm:pt modelId="{D7CDEF4F-2461-4A2B-BAAE-C88159686ACC}" type="pres">
      <dgm:prSet presAssocID="{11212B52-83B6-46FE-8337-B316F7CC2DA2}" presName="bkgdShp" presStyleLbl="alignAccFollowNode1" presStyleIdx="0" presStyleCnt="1" custScaleY="135578"/>
      <dgm:spPr/>
    </dgm:pt>
    <dgm:pt modelId="{5BF97459-9442-4547-8113-C63193DBBEA9}" type="pres">
      <dgm:prSet presAssocID="{11212B52-83B6-46FE-8337-B316F7CC2DA2}" presName="linComp" presStyleCnt="0"/>
      <dgm:spPr/>
    </dgm:pt>
    <dgm:pt modelId="{D0E9C016-5387-4746-A224-4927B39865F2}" type="pres">
      <dgm:prSet presAssocID="{48C4ED2F-370F-4423-B0FF-2630DE1DE243}" presName="compNode" presStyleCnt="0"/>
      <dgm:spPr/>
    </dgm:pt>
    <dgm:pt modelId="{81CF4427-1BC9-4747-962B-98BFC66D1E59}" type="pres">
      <dgm:prSet presAssocID="{48C4ED2F-370F-4423-B0FF-2630DE1DE243}" presName="node" presStyleLbl="node1" presStyleIdx="0" presStyleCnt="4" custScaleX="126271" custScaleY="74921" custLinFactNeighborX="-3120" custLinFactNeighborY="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BA37A-1026-491D-BDDF-571A7DC7419E}" type="pres">
      <dgm:prSet presAssocID="{48C4ED2F-370F-4423-B0FF-2630DE1DE243}" presName="invisiNode" presStyleLbl="node1" presStyleIdx="0" presStyleCnt="4"/>
      <dgm:spPr/>
    </dgm:pt>
    <dgm:pt modelId="{10EFA10F-709F-4AA6-BF6C-D081DFEF9AB0}" type="pres">
      <dgm:prSet presAssocID="{48C4ED2F-370F-4423-B0FF-2630DE1DE243}" presName="imagNode" presStyleLbl="fgImgPlace1" presStyleIdx="0" presStyleCnt="4" custScaleX="110848" custScaleY="110089" custLinFactNeighborX="-1267" custLinFactNeighborY="-18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F203140-72D9-4F83-9506-C3A0DF702C90}" type="pres">
      <dgm:prSet presAssocID="{593C4140-E268-4609-BEF0-8599B5E5F9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00DEDFC-4045-4298-9E28-2D50A0C72FB7}" type="pres">
      <dgm:prSet presAssocID="{B9C3362D-8730-4912-8F50-F59B3975BDCE}" presName="compNode" presStyleCnt="0"/>
      <dgm:spPr/>
    </dgm:pt>
    <dgm:pt modelId="{23CA3A1D-6705-4F1A-8E00-577861BD9A66}" type="pres">
      <dgm:prSet presAssocID="{B9C3362D-8730-4912-8F50-F59B3975BDCE}" presName="node" presStyleLbl="node1" presStyleIdx="1" presStyleCnt="4" custScaleX="134231" custScaleY="75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A2DB6-7EF9-4CB6-90F2-30C9ACC5D28B}" type="pres">
      <dgm:prSet presAssocID="{B9C3362D-8730-4912-8F50-F59B3975BDCE}" presName="invisiNode" presStyleLbl="node1" presStyleIdx="1" presStyleCnt="4"/>
      <dgm:spPr/>
    </dgm:pt>
    <dgm:pt modelId="{06B24B99-3012-4C14-BAC7-394544E44A06}" type="pres">
      <dgm:prSet presAssocID="{B9C3362D-8730-4912-8F50-F59B3975BDCE}" presName="imagNode" presStyleLbl="fgImgPlace1" presStyleIdx="1" presStyleCnt="4" custScaleX="109180" custScaleY="11335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D859CCE-9E60-437D-A6D2-9317DD63BE47}" type="pres">
      <dgm:prSet presAssocID="{9DE3A88A-3DEE-4C64-81E8-9488ECBC273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B4166D-E230-4EFE-963F-DBE3AF0A090D}" type="pres">
      <dgm:prSet presAssocID="{05C6C6B9-4EB8-43B3-8424-BE77FEDE6C56}" presName="compNode" presStyleCnt="0"/>
      <dgm:spPr/>
    </dgm:pt>
    <dgm:pt modelId="{F5B6845B-EA8D-40F2-9005-7063737C4622}" type="pres">
      <dgm:prSet presAssocID="{05C6C6B9-4EB8-43B3-8424-BE77FEDE6C56}" presName="node" presStyleLbl="node1" presStyleIdx="2" presStyleCnt="4" custScaleX="112901" custScaleY="73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9B7EC-FF5C-440E-8980-5A858FE25708}" type="pres">
      <dgm:prSet presAssocID="{05C6C6B9-4EB8-43B3-8424-BE77FEDE6C56}" presName="invisiNode" presStyleLbl="node1" presStyleIdx="2" presStyleCnt="4"/>
      <dgm:spPr/>
    </dgm:pt>
    <dgm:pt modelId="{69D9DC75-6B9B-4C0F-BBF4-E8F8C088DACE}" type="pres">
      <dgm:prSet presAssocID="{05C6C6B9-4EB8-43B3-8424-BE77FEDE6C56}" presName="imagNode" presStyleLbl="fgImgPlace1" presStyleIdx="2" presStyleCnt="4" custScaleX="109348" custScaleY="11476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F584F60-1896-4051-8E4F-040824147765}" type="pres">
      <dgm:prSet presAssocID="{B4986BD4-C18C-4771-BA79-54C26FB532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A9BA7C-C69F-486D-8DB4-BD556CF49FFC}" type="pres">
      <dgm:prSet presAssocID="{3C7AFB8A-4321-4308-AA0A-5A3482A948D7}" presName="compNode" presStyleCnt="0"/>
      <dgm:spPr/>
    </dgm:pt>
    <dgm:pt modelId="{5CF9E4F7-D899-4841-8DB7-7430FE1053C9}" type="pres">
      <dgm:prSet presAssocID="{3C7AFB8A-4321-4308-AA0A-5A3482A948D7}" presName="node" presStyleLbl="node1" presStyleIdx="3" presStyleCnt="4" custScaleX="139596" custScaleY="73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D9BA5-03DF-45A5-98ED-2BEB7C782349}" type="pres">
      <dgm:prSet presAssocID="{3C7AFB8A-4321-4308-AA0A-5A3482A948D7}" presName="invisiNode" presStyleLbl="node1" presStyleIdx="3" presStyleCnt="4"/>
      <dgm:spPr/>
    </dgm:pt>
    <dgm:pt modelId="{D3FC29B9-5C96-4DE3-9DD1-26FB44669950}" type="pres">
      <dgm:prSet presAssocID="{3C7AFB8A-4321-4308-AA0A-5A3482A948D7}" presName="imagNode" presStyleLbl="fgImgPlace1" presStyleIdx="3" presStyleCnt="4" custScaleX="112541" custScaleY="10410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32B8CAF3-8B5C-4DD3-801A-38E693DF2F08}" type="presOf" srcId="{9DE3A88A-3DEE-4C64-81E8-9488ECBC273F}" destId="{7D859CCE-9E60-437D-A6D2-9317DD63BE47}" srcOrd="0" destOrd="0" presId="urn:microsoft.com/office/officeart/2005/8/layout/pList2"/>
    <dgm:cxn modelId="{409BCD32-74BC-4335-8E0C-448D354B04C6}" type="presOf" srcId="{05C6C6B9-4EB8-43B3-8424-BE77FEDE6C56}" destId="{F5B6845B-EA8D-40F2-9005-7063737C4622}" srcOrd="0" destOrd="0" presId="urn:microsoft.com/office/officeart/2005/8/layout/pList2"/>
    <dgm:cxn modelId="{7D6D69DF-6A96-449E-9FAF-147E5CE2587E}" type="presOf" srcId="{B4986BD4-C18C-4771-BA79-54C26FB532B6}" destId="{6F584F60-1896-4051-8E4F-040824147765}" srcOrd="0" destOrd="0" presId="urn:microsoft.com/office/officeart/2005/8/layout/pList2"/>
    <dgm:cxn modelId="{5458C3D0-7962-47B5-A91E-62142EE139CD}" type="presOf" srcId="{B9C3362D-8730-4912-8F50-F59B3975BDCE}" destId="{23CA3A1D-6705-4F1A-8E00-577861BD9A66}" srcOrd="0" destOrd="0" presId="urn:microsoft.com/office/officeart/2005/8/layout/pList2"/>
    <dgm:cxn modelId="{6030D49A-2C14-460B-81A3-4FEC9993018A}" type="presOf" srcId="{3C7AFB8A-4321-4308-AA0A-5A3482A948D7}" destId="{5CF9E4F7-D899-4841-8DB7-7430FE1053C9}" srcOrd="0" destOrd="0" presId="urn:microsoft.com/office/officeart/2005/8/layout/pList2"/>
    <dgm:cxn modelId="{ADC3C71F-8067-4AFB-B545-981ABD7EFAB3}" type="presOf" srcId="{593C4140-E268-4609-BEF0-8599B5E5F970}" destId="{1F203140-72D9-4F83-9506-C3A0DF702C90}" srcOrd="0" destOrd="0" presId="urn:microsoft.com/office/officeart/2005/8/layout/pList2"/>
    <dgm:cxn modelId="{B505DDFF-9519-4433-B4B1-5E9438339D01}" srcId="{11212B52-83B6-46FE-8337-B316F7CC2DA2}" destId="{3C7AFB8A-4321-4308-AA0A-5A3482A948D7}" srcOrd="3" destOrd="0" parTransId="{52A8949E-E46B-4146-BC5C-45A0A1710F44}" sibTransId="{CCC899E4-70C9-4D6C-905E-D7F515223ABD}"/>
    <dgm:cxn modelId="{33DE4163-BFBA-4492-88B6-966A9A5434C5}" type="presOf" srcId="{48C4ED2F-370F-4423-B0FF-2630DE1DE243}" destId="{81CF4427-1BC9-4747-962B-98BFC66D1E59}" srcOrd="0" destOrd="0" presId="urn:microsoft.com/office/officeart/2005/8/layout/pList2"/>
    <dgm:cxn modelId="{7BCB605A-F67C-40EB-857F-67B13E668DBB}" srcId="{11212B52-83B6-46FE-8337-B316F7CC2DA2}" destId="{48C4ED2F-370F-4423-B0FF-2630DE1DE243}" srcOrd="0" destOrd="0" parTransId="{CF6ECD94-F3ED-4C89-87FD-1DC6B4F6B790}" sibTransId="{593C4140-E268-4609-BEF0-8599B5E5F970}"/>
    <dgm:cxn modelId="{3056D416-EC8E-4502-BA4E-994BC9E39BF0}" type="presOf" srcId="{11212B52-83B6-46FE-8337-B316F7CC2DA2}" destId="{C9489C63-9934-4351-94CD-9EDC2B54537C}" srcOrd="0" destOrd="0" presId="urn:microsoft.com/office/officeart/2005/8/layout/pList2"/>
    <dgm:cxn modelId="{E2C4C6CE-E8CD-47E7-B707-59FFBD15DE3B}" srcId="{11212B52-83B6-46FE-8337-B316F7CC2DA2}" destId="{05C6C6B9-4EB8-43B3-8424-BE77FEDE6C56}" srcOrd="2" destOrd="0" parTransId="{984EEC99-CE46-41F2-88B1-6BA15B3A94E5}" sibTransId="{B4986BD4-C18C-4771-BA79-54C26FB532B6}"/>
    <dgm:cxn modelId="{203ADED1-C6AF-4778-B1E7-D509106BCA73}" srcId="{11212B52-83B6-46FE-8337-B316F7CC2DA2}" destId="{B9C3362D-8730-4912-8F50-F59B3975BDCE}" srcOrd="1" destOrd="0" parTransId="{5414A4E7-99D0-4A63-9879-0A8CDCD70379}" sibTransId="{9DE3A88A-3DEE-4C64-81E8-9488ECBC273F}"/>
    <dgm:cxn modelId="{36586500-F051-425D-B47F-D6F3E546EC1D}" type="presParOf" srcId="{C9489C63-9934-4351-94CD-9EDC2B54537C}" destId="{D7CDEF4F-2461-4A2B-BAAE-C88159686ACC}" srcOrd="0" destOrd="0" presId="urn:microsoft.com/office/officeart/2005/8/layout/pList2"/>
    <dgm:cxn modelId="{BB88B62A-9100-4900-BB61-251D0D60CA76}" type="presParOf" srcId="{C9489C63-9934-4351-94CD-9EDC2B54537C}" destId="{5BF97459-9442-4547-8113-C63193DBBEA9}" srcOrd="1" destOrd="0" presId="urn:microsoft.com/office/officeart/2005/8/layout/pList2"/>
    <dgm:cxn modelId="{0251FDAB-3CC0-43DA-A2F9-67A72ED67AB3}" type="presParOf" srcId="{5BF97459-9442-4547-8113-C63193DBBEA9}" destId="{D0E9C016-5387-4746-A224-4927B39865F2}" srcOrd="0" destOrd="0" presId="urn:microsoft.com/office/officeart/2005/8/layout/pList2"/>
    <dgm:cxn modelId="{78D59B74-6EF4-4C14-B8EC-22C43F3D8917}" type="presParOf" srcId="{D0E9C016-5387-4746-A224-4927B39865F2}" destId="{81CF4427-1BC9-4747-962B-98BFC66D1E59}" srcOrd="0" destOrd="0" presId="urn:microsoft.com/office/officeart/2005/8/layout/pList2"/>
    <dgm:cxn modelId="{33E73F93-7FAB-402C-8B55-1CDD4FE9DEE0}" type="presParOf" srcId="{D0E9C016-5387-4746-A224-4927B39865F2}" destId="{FF1BA37A-1026-491D-BDDF-571A7DC7419E}" srcOrd="1" destOrd="0" presId="urn:microsoft.com/office/officeart/2005/8/layout/pList2"/>
    <dgm:cxn modelId="{B6E45A61-81A9-4560-ADCA-60649E7B1454}" type="presParOf" srcId="{D0E9C016-5387-4746-A224-4927B39865F2}" destId="{10EFA10F-709F-4AA6-BF6C-D081DFEF9AB0}" srcOrd="2" destOrd="0" presId="urn:microsoft.com/office/officeart/2005/8/layout/pList2"/>
    <dgm:cxn modelId="{7A7FF78D-D66F-4CBA-BD59-7CDED8FBBC5E}" type="presParOf" srcId="{5BF97459-9442-4547-8113-C63193DBBEA9}" destId="{1F203140-72D9-4F83-9506-C3A0DF702C90}" srcOrd="1" destOrd="0" presId="urn:microsoft.com/office/officeart/2005/8/layout/pList2"/>
    <dgm:cxn modelId="{A8446CB5-5E5A-4EF4-A9BB-839C90E2982B}" type="presParOf" srcId="{5BF97459-9442-4547-8113-C63193DBBEA9}" destId="{B00DEDFC-4045-4298-9E28-2D50A0C72FB7}" srcOrd="2" destOrd="0" presId="urn:microsoft.com/office/officeart/2005/8/layout/pList2"/>
    <dgm:cxn modelId="{E38073A3-6324-44DA-95DF-01021C2333D1}" type="presParOf" srcId="{B00DEDFC-4045-4298-9E28-2D50A0C72FB7}" destId="{23CA3A1D-6705-4F1A-8E00-577861BD9A66}" srcOrd="0" destOrd="0" presId="urn:microsoft.com/office/officeart/2005/8/layout/pList2"/>
    <dgm:cxn modelId="{E9165CDB-2396-460C-81D8-4EBBF8129215}" type="presParOf" srcId="{B00DEDFC-4045-4298-9E28-2D50A0C72FB7}" destId="{87BA2DB6-7EF9-4CB6-90F2-30C9ACC5D28B}" srcOrd="1" destOrd="0" presId="urn:microsoft.com/office/officeart/2005/8/layout/pList2"/>
    <dgm:cxn modelId="{A755F8D7-71BF-42B8-861E-DA9D19A07E6B}" type="presParOf" srcId="{B00DEDFC-4045-4298-9E28-2D50A0C72FB7}" destId="{06B24B99-3012-4C14-BAC7-394544E44A06}" srcOrd="2" destOrd="0" presId="urn:microsoft.com/office/officeart/2005/8/layout/pList2"/>
    <dgm:cxn modelId="{C3FFD0E2-B0FB-4DC5-A837-DBB3D0C746A0}" type="presParOf" srcId="{5BF97459-9442-4547-8113-C63193DBBEA9}" destId="{7D859CCE-9E60-437D-A6D2-9317DD63BE47}" srcOrd="3" destOrd="0" presId="urn:microsoft.com/office/officeart/2005/8/layout/pList2"/>
    <dgm:cxn modelId="{253CAB89-AFD6-4F8A-B372-8F91D9FD2490}" type="presParOf" srcId="{5BF97459-9442-4547-8113-C63193DBBEA9}" destId="{02B4166D-E230-4EFE-963F-DBE3AF0A090D}" srcOrd="4" destOrd="0" presId="urn:microsoft.com/office/officeart/2005/8/layout/pList2"/>
    <dgm:cxn modelId="{CF0E552A-C209-45E5-9C25-244FB83338C2}" type="presParOf" srcId="{02B4166D-E230-4EFE-963F-DBE3AF0A090D}" destId="{F5B6845B-EA8D-40F2-9005-7063737C4622}" srcOrd="0" destOrd="0" presId="urn:microsoft.com/office/officeart/2005/8/layout/pList2"/>
    <dgm:cxn modelId="{B49BD1CD-94CA-4677-8FBC-D83367C4EE61}" type="presParOf" srcId="{02B4166D-E230-4EFE-963F-DBE3AF0A090D}" destId="{8239B7EC-FF5C-440E-8980-5A858FE25708}" srcOrd="1" destOrd="0" presId="urn:microsoft.com/office/officeart/2005/8/layout/pList2"/>
    <dgm:cxn modelId="{E8654227-39F7-46AB-9387-CD355AF78567}" type="presParOf" srcId="{02B4166D-E230-4EFE-963F-DBE3AF0A090D}" destId="{69D9DC75-6B9B-4C0F-BBF4-E8F8C088DACE}" srcOrd="2" destOrd="0" presId="urn:microsoft.com/office/officeart/2005/8/layout/pList2"/>
    <dgm:cxn modelId="{43D4EAEA-BDD4-4F69-8CAF-B8E9F55D1926}" type="presParOf" srcId="{5BF97459-9442-4547-8113-C63193DBBEA9}" destId="{6F584F60-1896-4051-8E4F-040824147765}" srcOrd="5" destOrd="0" presId="urn:microsoft.com/office/officeart/2005/8/layout/pList2"/>
    <dgm:cxn modelId="{93EDF70F-CC42-4670-BF87-2E5E3FD9E4FF}" type="presParOf" srcId="{5BF97459-9442-4547-8113-C63193DBBEA9}" destId="{BDA9BA7C-C69F-486D-8DB4-BD556CF49FFC}" srcOrd="6" destOrd="0" presId="urn:microsoft.com/office/officeart/2005/8/layout/pList2"/>
    <dgm:cxn modelId="{4208FF48-5DBB-43B0-B63D-72A892323435}" type="presParOf" srcId="{BDA9BA7C-C69F-486D-8DB4-BD556CF49FFC}" destId="{5CF9E4F7-D899-4841-8DB7-7430FE1053C9}" srcOrd="0" destOrd="0" presId="urn:microsoft.com/office/officeart/2005/8/layout/pList2"/>
    <dgm:cxn modelId="{FDFD1FDE-1042-4A1D-ACC4-CC510A9C907D}" type="presParOf" srcId="{BDA9BA7C-C69F-486D-8DB4-BD556CF49FFC}" destId="{4A7D9BA5-03DF-45A5-98ED-2BEB7C782349}" srcOrd="1" destOrd="0" presId="urn:microsoft.com/office/officeart/2005/8/layout/pList2"/>
    <dgm:cxn modelId="{27C87067-922F-4457-B08D-34C241E435B1}" type="presParOf" srcId="{BDA9BA7C-C69F-486D-8DB4-BD556CF49FFC}" destId="{D3FC29B9-5C96-4DE3-9DD1-26FB4466995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A31D19-6E59-4065-90B4-4DD7B40AC4B3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62DB48-59D0-462D-9001-01E1DBB7CB2C}">
      <dgm:prSet phldrT="[Текст]"/>
      <dgm:spPr/>
      <dgm:t>
        <a:bodyPr/>
        <a:lstStyle/>
        <a:p>
          <a:r>
            <a:rPr lang="en-US" dirty="0" err="1" smtClean="0"/>
            <a:t>Wifi</a:t>
          </a:r>
          <a:endParaRPr lang="ru-RU" dirty="0"/>
        </a:p>
      </dgm:t>
    </dgm:pt>
    <dgm:pt modelId="{22DBBCA0-0F57-4FA9-BB53-E26D728B9029}" type="parTrans" cxnId="{6B7CBCE0-4DFE-47C9-A926-6AF39F5E6CB6}">
      <dgm:prSet/>
      <dgm:spPr/>
      <dgm:t>
        <a:bodyPr/>
        <a:lstStyle/>
        <a:p>
          <a:endParaRPr lang="ru-RU"/>
        </a:p>
      </dgm:t>
    </dgm:pt>
    <dgm:pt modelId="{1BB26822-CD3F-4074-98E9-9E7F29C9E089}" type="sibTrans" cxnId="{6B7CBCE0-4DFE-47C9-A926-6AF39F5E6CB6}">
      <dgm:prSet/>
      <dgm:spPr/>
      <dgm:t>
        <a:bodyPr/>
        <a:lstStyle/>
        <a:p>
          <a:endParaRPr lang="ru-RU"/>
        </a:p>
      </dgm:t>
    </dgm:pt>
    <dgm:pt modelId="{45DA32F4-2C27-4BC4-A6F5-3D92ADD6A388}">
      <dgm:prSet phldrT="[Текст]"/>
      <dgm:spPr/>
      <dgm:t>
        <a:bodyPr/>
        <a:lstStyle/>
        <a:p>
          <a:r>
            <a:rPr lang="en-US" dirty="0" smtClean="0"/>
            <a:t>3G</a:t>
          </a:r>
          <a:endParaRPr lang="ru-RU" dirty="0"/>
        </a:p>
      </dgm:t>
    </dgm:pt>
    <dgm:pt modelId="{EEBBC936-4AE0-4E6A-BCE1-DF8691701305}" type="parTrans" cxnId="{AB4897FC-619F-48A3-A894-3F32557EB930}">
      <dgm:prSet/>
      <dgm:spPr/>
      <dgm:t>
        <a:bodyPr/>
        <a:lstStyle/>
        <a:p>
          <a:endParaRPr lang="ru-RU"/>
        </a:p>
      </dgm:t>
    </dgm:pt>
    <dgm:pt modelId="{0A77166F-C702-4876-A2BA-5BB28F62F470}" type="sibTrans" cxnId="{AB4897FC-619F-48A3-A894-3F32557EB930}">
      <dgm:prSet/>
      <dgm:spPr/>
      <dgm:t>
        <a:bodyPr/>
        <a:lstStyle/>
        <a:p>
          <a:endParaRPr lang="ru-RU"/>
        </a:p>
      </dgm:t>
    </dgm:pt>
    <dgm:pt modelId="{C70FC682-0064-4427-ABD4-8C6D18E01B8C}">
      <dgm:prSet phldrT="[Текст]"/>
      <dgm:spPr/>
      <dgm:t>
        <a:bodyPr/>
        <a:lstStyle/>
        <a:p>
          <a:r>
            <a:rPr lang="en-US" dirty="0" smtClean="0"/>
            <a:t>Ethernet</a:t>
          </a:r>
          <a:endParaRPr lang="ru-RU" dirty="0"/>
        </a:p>
      </dgm:t>
    </dgm:pt>
    <dgm:pt modelId="{7F389544-FD89-400C-AB67-32174DC6C976}" type="parTrans" cxnId="{CD095631-9528-46D7-9F55-4673FCE5CB39}">
      <dgm:prSet/>
      <dgm:spPr/>
      <dgm:t>
        <a:bodyPr/>
        <a:lstStyle/>
        <a:p>
          <a:endParaRPr lang="ru-RU"/>
        </a:p>
      </dgm:t>
    </dgm:pt>
    <dgm:pt modelId="{C4BE75C8-19E5-46A4-9649-252D0B8C37DB}" type="sibTrans" cxnId="{CD095631-9528-46D7-9F55-4673FCE5CB39}">
      <dgm:prSet/>
      <dgm:spPr/>
      <dgm:t>
        <a:bodyPr/>
        <a:lstStyle/>
        <a:p>
          <a:endParaRPr lang="ru-RU"/>
        </a:p>
      </dgm:t>
    </dgm:pt>
    <dgm:pt modelId="{C8641D3B-5B87-414D-A38E-E343EDC21AA5}">
      <dgm:prSet phldrT="[Текст]"/>
      <dgm:spPr/>
      <dgm:t>
        <a:bodyPr/>
        <a:lstStyle/>
        <a:p>
          <a:r>
            <a:rPr lang="en-US" dirty="0" smtClean="0"/>
            <a:t>USB</a:t>
          </a:r>
          <a:endParaRPr lang="ru-RU" dirty="0"/>
        </a:p>
      </dgm:t>
    </dgm:pt>
    <dgm:pt modelId="{D87D4093-60D4-467D-BC33-FA6FCF34F74C}" type="parTrans" cxnId="{C5F4E2A5-306C-4F86-B710-56B48279AF92}">
      <dgm:prSet/>
      <dgm:spPr/>
      <dgm:t>
        <a:bodyPr/>
        <a:lstStyle/>
        <a:p>
          <a:endParaRPr lang="ru-RU"/>
        </a:p>
      </dgm:t>
    </dgm:pt>
    <dgm:pt modelId="{5C66A576-C277-4C72-A09D-E7E11C98BC75}" type="sibTrans" cxnId="{C5F4E2A5-306C-4F86-B710-56B48279AF92}">
      <dgm:prSet/>
      <dgm:spPr/>
      <dgm:t>
        <a:bodyPr/>
        <a:lstStyle/>
        <a:p>
          <a:endParaRPr lang="ru-RU"/>
        </a:p>
      </dgm:t>
    </dgm:pt>
    <dgm:pt modelId="{96A47093-B2BB-48DB-B63E-A248DBE9E3C1}" type="pres">
      <dgm:prSet presAssocID="{45A31D19-6E59-4065-90B4-4DD7B40AC4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2470F8-1CF5-4B5E-8B41-C75EA709CFB2}" type="pres">
      <dgm:prSet presAssocID="{1D62DB48-59D0-462D-9001-01E1DBB7CB2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B1522-7F7B-41C8-8374-E96B52C00F49}" type="pres">
      <dgm:prSet presAssocID="{1BB26822-CD3F-4074-98E9-9E7F29C9E089}" presName="sibTrans" presStyleCnt="0"/>
      <dgm:spPr/>
    </dgm:pt>
    <dgm:pt modelId="{5E0556F5-04F7-4BD1-8FAE-66E4A57E7848}" type="pres">
      <dgm:prSet presAssocID="{45DA32F4-2C27-4BC4-A6F5-3D92ADD6A3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00B5-D81D-4409-918A-376753292343}" type="pres">
      <dgm:prSet presAssocID="{0A77166F-C702-4876-A2BA-5BB28F62F470}" presName="sibTrans" presStyleCnt="0"/>
      <dgm:spPr/>
    </dgm:pt>
    <dgm:pt modelId="{09CBA728-6370-4A5B-80BE-63421C495136}" type="pres">
      <dgm:prSet presAssocID="{C70FC682-0064-4427-ABD4-8C6D18E01B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F4E45-A086-42CA-B57B-185CBCB52835}" type="pres">
      <dgm:prSet presAssocID="{C4BE75C8-19E5-46A4-9649-252D0B8C37DB}" presName="sibTrans" presStyleCnt="0"/>
      <dgm:spPr/>
    </dgm:pt>
    <dgm:pt modelId="{72151D6A-0482-4861-9A75-50E38CCC12F0}" type="pres">
      <dgm:prSet presAssocID="{C8641D3B-5B87-414D-A38E-E343EDC21A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95631-9528-46D7-9F55-4673FCE5CB39}" srcId="{45A31D19-6E59-4065-90B4-4DD7B40AC4B3}" destId="{C70FC682-0064-4427-ABD4-8C6D18E01B8C}" srcOrd="2" destOrd="0" parTransId="{7F389544-FD89-400C-AB67-32174DC6C976}" sibTransId="{C4BE75C8-19E5-46A4-9649-252D0B8C37DB}"/>
    <dgm:cxn modelId="{1C2727A8-9CFA-45BA-944A-2E86B4B52E5C}" type="presOf" srcId="{1D62DB48-59D0-462D-9001-01E1DBB7CB2C}" destId="{FA2470F8-1CF5-4B5E-8B41-C75EA709CFB2}" srcOrd="0" destOrd="0" presId="urn:microsoft.com/office/officeart/2005/8/layout/default"/>
    <dgm:cxn modelId="{6B7CBCE0-4DFE-47C9-A926-6AF39F5E6CB6}" srcId="{45A31D19-6E59-4065-90B4-4DD7B40AC4B3}" destId="{1D62DB48-59D0-462D-9001-01E1DBB7CB2C}" srcOrd="0" destOrd="0" parTransId="{22DBBCA0-0F57-4FA9-BB53-E26D728B9029}" sibTransId="{1BB26822-CD3F-4074-98E9-9E7F29C9E089}"/>
    <dgm:cxn modelId="{965E109A-5810-455F-A3D7-C3E79FEA54AD}" type="presOf" srcId="{C70FC682-0064-4427-ABD4-8C6D18E01B8C}" destId="{09CBA728-6370-4A5B-80BE-63421C495136}" srcOrd="0" destOrd="0" presId="urn:microsoft.com/office/officeart/2005/8/layout/default"/>
    <dgm:cxn modelId="{4D9E97C9-E529-4D8B-9185-76DDEB97B0D0}" type="presOf" srcId="{45A31D19-6E59-4065-90B4-4DD7B40AC4B3}" destId="{96A47093-B2BB-48DB-B63E-A248DBE9E3C1}" srcOrd="0" destOrd="0" presId="urn:microsoft.com/office/officeart/2005/8/layout/default"/>
    <dgm:cxn modelId="{AB4897FC-619F-48A3-A894-3F32557EB930}" srcId="{45A31D19-6E59-4065-90B4-4DD7B40AC4B3}" destId="{45DA32F4-2C27-4BC4-A6F5-3D92ADD6A388}" srcOrd="1" destOrd="0" parTransId="{EEBBC936-4AE0-4E6A-BCE1-DF8691701305}" sibTransId="{0A77166F-C702-4876-A2BA-5BB28F62F470}"/>
    <dgm:cxn modelId="{47BC842B-62EA-4300-9E28-B02D03A44A71}" type="presOf" srcId="{45DA32F4-2C27-4BC4-A6F5-3D92ADD6A388}" destId="{5E0556F5-04F7-4BD1-8FAE-66E4A57E7848}" srcOrd="0" destOrd="0" presId="urn:microsoft.com/office/officeart/2005/8/layout/default"/>
    <dgm:cxn modelId="{25DD7BAE-D9F8-4CF4-B50B-586C17FFAFA4}" type="presOf" srcId="{C8641D3B-5B87-414D-A38E-E343EDC21AA5}" destId="{72151D6A-0482-4861-9A75-50E38CCC12F0}" srcOrd="0" destOrd="0" presId="urn:microsoft.com/office/officeart/2005/8/layout/default"/>
    <dgm:cxn modelId="{C5F4E2A5-306C-4F86-B710-56B48279AF92}" srcId="{45A31D19-6E59-4065-90B4-4DD7B40AC4B3}" destId="{C8641D3B-5B87-414D-A38E-E343EDC21AA5}" srcOrd="3" destOrd="0" parTransId="{D87D4093-60D4-467D-BC33-FA6FCF34F74C}" sibTransId="{5C66A576-C277-4C72-A09D-E7E11C98BC75}"/>
    <dgm:cxn modelId="{2EF221CE-842B-4C7F-A9E1-13BFF7772BC3}" type="presParOf" srcId="{96A47093-B2BB-48DB-B63E-A248DBE9E3C1}" destId="{FA2470F8-1CF5-4B5E-8B41-C75EA709CFB2}" srcOrd="0" destOrd="0" presId="urn:microsoft.com/office/officeart/2005/8/layout/default"/>
    <dgm:cxn modelId="{C5996159-9DFF-498B-BA88-E0C3C5F7725C}" type="presParOf" srcId="{96A47093-B2BB-48DB-B63E-A248DBE9E3C1}" destId="{9EFB1522-7F7B-41C8-8374-E96B52C00F49}" srcOrd="1" destOrd="0" presId="urn:microsoft.com/office/officeart/2005/8/layout/default"/>
    <dgm:cxn modelId="{5CF6A9F2-CA54-486E-81D6-9BF918AFE389}" type="presParOf" srcId="{96A47093-B2BB-48DB-B63E-A248DBE9E3C1}" destId="{5E0556F5-04F7-4BD1-8FAE-66E4A57E7848}" srcOrd="2" destOrd="0" presId="urn:microsoft.com/office/officeart/2005/8/layout/default"/>
    <dgm:cxn modelId="{7EE6E493-41C1-4E17-9B2E-ABA1743F7976}" type="presParOf" srcId="{96A47093-B2BB-48DB-B63E-A248DBE9E3C1}" destId="{3CE300B5-D81D-4409-918A-376753292343}" srcOrd="3" destOrd="0" presId="urn:microsoft.com/office/officeart/2005/8/layout/default"/>
    <dgm:cxn modelId="{79573042-2855-415B-A53A-EEC6A0F65267}" type="presParOf" srcId="{96A47093-B2BB-48DB-B63E-A248DBE9E3C1}" destId="{09CBA728-6370-4A5B-80BE-63421C495136}" srcOrd="4" destOrd="0" presId="urn:microsoft.com/office/officeart/2005/8/layout/default"/>
    <dgm:cxn modelId="{B35609EA-C32E-4F52-9A77-1535BE47A8A0}" type="presParOf" srcId="{96A47093-B2BB-48DB-B63E-A248DBE9E3C1}" destId="{57EF4E45-A086-42CA-B57B-185CBCB52835}" srcOrd="5" destOrd="0" presId="urn:microsoft.com/office/officeart/2005/8/layout/default"/>
    <dgm:cxn modelId="{73F37CDD-C621-473C-AE9A-57FBEDD44B89}" type="presParOf" srcId="{96A47093-B2BB-48DB-B63E-A248DBE9E3C1}" destId="{72151D6A-0482-4861-9A75-50E38CCC12F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6FE311-9432-44FA-930D-4F6B71A9C450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C7DA12-E2C1-4E1D-BECF-9B0CC798259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Фискальный накопитель на 15 мес.</a:t>
          </a:r>
          <a:endParaRPr lang="ru-RU" sz="2400" b="1" dirty="0"/>
        </a:p>
      </dgm:t>
    </dgm:pt>
    <dgm:pt modelId="{B4317FDD-336A-47FE-9059-902C8696CCBE}" type="parTrans" cxnId="{BDA7B3EF-A043-4152-B88E-6F0D64FF434E}">
      <dgm:prSet/>
      <dgm:spPr/>
      <dgm:t>
        <a:bodyPr/>
        <a:lstStyle/>
        <a:p>
          <a:endParaRPr lang="ru-RU"/>
        </a:p>
      </dgm:t>
    </dgm:pt>
    <dgm:pt modelId="{A2F03B5C-27CB-441E-9F9C-B23A3D33DAD3}" type="sibTrans" cxnId="{BDA7B3EF-A043-4152-B88E-6F0D64FF434E}">
      <dgm:prSet/>
      <dgm:spPr/>
      <dgm:t>
        <a:bodyPr/>
        <a:lstStyle/>
        <a:p>
          <a:endParaRPr lang="ru-RU"/>
        </a:p>
      </dgm:t>
    </dgm:pt>
    <dgm:pt modelId="{4C09D011-9042-44D9-8DFB-5C50ED039735}">
      <dgm:prSet phldrT="[Текст]" custT="1"/>
      <dgm:spPr/>
      <dgm:t>
        <a:bodyPr/>
        <a:lstStyle/>
        <a:p>
          <a:r>
            <a:rPr lang="ru-RU" sz="1800" dirty="0" smtClean="0"/>
            <a:t>ОСН торговля</a:t>
          </a:r>
          <a:endParaRPr lang="ru-RU" sz="1800" dirty="0"/>
        </a:p>
      </dgm:t>
    </dgm:pt>
    <dgm:pt modelId="{83B3A5ED-E9E7-4951-8F71-49C0998F6AAA}" type="parTrans" cxnId="{96649A1B-97A5-463A-9AAF-13430BC89FA3}">
      <dgm:prSet/>
      <dgm:spPr/>
      <dgm:t>
        <a:bodyPr/>
        <a:lstStyle/>
        <a:p>
          <a:endParaRPr lang="ru-RU"/>
        </a:p>
      </dgm:t>
    </dgm:pt>
    <dgm:pt modelId="{A674B769-866F-41E6-8920-56AAABC07B85}" type="sibTrans" cxnId="{96649A1B-97A5-463A-9AAF-13430BC89FA3}">
      <dgm:prSet/>
      <dgm:spPr/>
      <dgm:t>
        <a:bodyPr/>
        <a:lstStyle/>
        <a:p>
          <a:endParaRPr lang="ru-RU"/>
        </a:p>
      </dgm:t>
    </dgm:pt>
    <dgm:pt modelId="{D583695A-3062-4925-831A-02EA607781F8}">
      <dgm:prSet phldrT="[Текст]" custT="1"/>
      <dgm:spPr/>
      <dgm:t>
        <a:bodyPr/>
        <a:lstStyle/>
        <a:p>
          <a:r>
            <a:rPr lang="ru-RU" sz="1800" dirty="0" smtClean="0"/>
            <a:t>Торговля Подакцизными товарами</a:t>
          </a:r>
          <a:endParaRPr lang="ru-RU" sz="1800" dirty="0"/>
        </a:p>
      </dgm:t>
    </dgm:pt>
    <dgm:pt modelId="{D4EA42BD-6CC9-48AB-91B0-8F732E92F775}" type="parTrans" cxnId="{09265C63-ACD9-474F-A804-DF438932E9B3}">
      <dgm:prSet/>
      <dgm:spPr/>
      <dgm:t>
        <a:bodyPr/>
        <a:lstStyle/>
        <a:p>
          <a:endParaRPr lang="ru-RU"/>
        </a:p>
      </dgm:t>
    </dgm:pt>
    <dgm:pt modelId="{9DB00852-5DE2-4CD3-8494-99F7E321933C}" type="sibTrans" cxnId="{09265C63-ACD9-474F-A804-DF438932E9B3}">
      <dgm:prSet/>
      <dgm:spPr/>
      <dgm:t>
        <a:bodyPr/>
        <a:lstStyle/>
        <a:p>
          <a:endParaRPr lang="ru-RU"/>
        </a:p>
      </dgm:t>
    </dgm:pt>
    <dgm:pt modelId="{DB4C3CE2-1505-4427-B84B-B6D2516D25A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Фискальный накопитель на 36 мес.</a:t>
          </a:r>
          <a:endParaRPr lang="ru-RU" sz="2400" b="1" dirty="0">
            <a:solidFill>
              <a:schemeClr val="tx1"/>
            </a:solidFill>
          </a:endParaRPr>
        </a:p>
      </dgm:t>
    </dgm:pt>
    <dgm:pt modelId="{BAF68673-44E8-4019-AB19-ADDD231ADD9A}" type="parTrans" cxnId="{675302B1-774B-4499-9471-ECD1E53626B0}">
      <dgm:prSet/>
      <dgm:spPr/>
      <dgm:t>
        <a:bodyPr/>
        <a:lstStyle/>
        <a:p>
          <a:endParaRPr lang="ru-RU"/>
        </a:p>
      </dgm:t>
    </dgm:pt>
    <dgm:pt modelId="{6010A350-3D3F-4F4E-8523-1D955ADEDDF3}" type="sibTrans" cxnId="{675302B1-774B-4499-9471-ECD1E53626B0}">
      <dgm:prSet/>
      <dgm:spPr/>
      <dgm:t>
        <a:bodyPr/>
        <a:lstStyle/>
        <a:p>
          <a:endParaRPr lang="ru-RU"/>
        </a:p>
      </dgm:t>
    </dgm:pt>
    <dgm:pt modelId="{675B4B86-CFCE-4F32-850F-72720E09632F}">
      <dgm:prSet phldrT="[Текст]" custT="1"/>
      <dgm:spPr/>
      <dgm:t>
        <a:bodyPr/>
        <a:lstStyle/>
        <a:p>
          <a:r>
            <a:rPr lang="ru-RU" sz="1800" dirty="0" smtClean="0"/>
            <a:t>ЕНВД, ЕСХН, УСН и Патент не торгующие акцизными товарами</a:t>
          </a:r>
          <a:endParaRPr lang="ru-RU" sz="1800" dirty="0"/>
        </a:p>
      </dgm:t>
    </dgm:pt>
    <dgm:pt modelId="{5AF853DE-E471-4DA2-8AEA-563E78B002C3}" type="parTrans" cxnId="{E30850D3-FD98-4F82-8D8D-77F917C9A8A2}">
      <dgm:prSet/>
      <dgm:spPr/>
      <dgm:t>
        <a:bodyPr/>
        <a:lstStyle/>
        <a:p>
          <a:endParaRPr lang="ru-RU"/>
        </a:p>
      </dgm:t>
    </dgm:pt>
    <dgm:pt modelId="{ABCED292-86CC-447A-9D3A-81F4FFA8365B}" type="sibTrans" cxnId="{E30850D3-FD98-4F82-8D8D-77F917C9A8A2}">
      <dgm:prSet/>
      <dgm:spPr/>
      <dgm:t>
        <a:bodyPr/>
        <a:lstStyle/>
        <a:p>
          <a:endParaRPr lang="ru-RU"/>
        </a:p>
      </dgm:t>
    </dgm:pt>
    <dgm:pt modelId="{9EE888FD-EBB3-4F92-AC66-C27AA65BAECF}">
      <dgm:prSet phldrT="[Текст]" custT="1"/>
      <dgm:spPr/>
      <dgm:t>
        <a:bodyPr/>
        <a:lstStyle/>
        <a:p>
          <a:r>
            <a:rPr lang="ru-RU" sz="1800" dirty="0" smtClean="0"/>
            <a:t>Работа в автономном режиме(без передачи данных)</a:t>
          </a:r>
          <a:endParaRPr lang="ru-RU" sz="1800" dirty="0"/>
        </a:p>
      </dgm:t>
    </dgm:pt>
    <dgm:pt modelId="{51EF90E8-735B-4A56-8438-901EA37E15A6}" type="parTrans" cxnId="{85C502C3-3CB4-4D88-91BC-7C385BEA8117}">
      <dgm:prSet/>
      <dgm:spPr/>
      <dgm:t>
        <a:bodyPr/>
        <a:lstStyle/>
        <a:p>
          <a:endParaRPr lang="ru-RU"/>
        </a:p>
      </dgm:t>
    </dgm:pt>
    <dgm:pt modelId="{A681494A-391C-4425-99BD-B2405C4D3319}" type="sibTrans" cxnId="{85C502C3-3CB4-4D88-91BC-7C385BEA8117}">
      <dgm:prSet/>
      <dgm:spPr/>
      <dgm:t>
        <a:bodyPr/>
        <a:lstStyle/>
        <a:p>
          <a:endParaRPr lang="ru-RU"/>
        </a:p>
      </dgm:t>
    </dgm:pt>
    <dgm:pt modelId="{903A4CF0-8F0A-4F2D-8606-BF2F6AFCC08C}">
      <dgm:prSet phldrT="[Текст]" custT="1"/>
      <dgm:spPr/>
      <dgm:t>
        <a:bodyPr/>
        <a:lstStyle/>
        <a:p>
          <a:r>
            <a:rPr lang="ru-RU" sz="1800" dirty="0" smtClean="0"/>
            <a:t>Платежные агенты(субагенты)</a:t>
          </a:r>
          <a:endParaRPr lang="ru-RU" sz="1800" dirty="0"/>
        </a:p>
      </dgm:t>
    </dgm:pt>
    <dgm:pt modelId="{81A9C643-B131-49B5-951F-69B6C9B18B44}" type="parTrans" cxnId="{CAFC3BC5-E7C8-49AB-A63A-58FF199C4D3A}">
      <dgm:prSet/>
      <dgm:spPr/>
      <dgm:t>
        <a:bodyPr/>
        <a:lstStyle/>
        <a:p>
          <a:endParaRPr lang="ru-RU"/>
        </a:p>
      </dgm:t>
    </dgm:pt>
    <dgm:pt modelId="{B57931C0-11CC-4CE2-9C2F-33691FA4841D}" type="sibTrans" cxnId="{CAFC3BC5-E7C8-49AB-A63A-58FF199C4D3A}">
      <dgm:prSet/>
      <dgm:spPr/>
      <dgm:t>
        <a:bodyPr/>
        <a:lstStyle/>
        <a:p>
          <a:endParaRPr lang="ru-RU"/>
        </a:p>
      </dgm:t>
    </dgm:pt>
    <dgm:pt modelId="{2E5044C3-E287-449B-80E5-09E24AEF8815}">
      <dgm:prSet phldrT="[Текст]" custT="1"/>
      <dgm:spPr/>
      <dgm:t>
        <a:bodyPr/>
        <a:lstStyle/>
        <a:p>
          <a:r>
            <a:rPr lang="ru-RU" sz="1800" dirty="0" smtClean="0"/>
            <a:t>ОСН, оказывающие только услуги</a:t>
          </a:r>
          <a:endParaRPr lang="ru-RU" sz="1800" dirty="0"/>
        </a:p>
      </dgm:t>
    </dgm:pt>
    <dgm:pt modelId="{7FB7CF58-0DFB-476D-9B17-CEB9141D3E15}" type="parTrans" cxnId="{5A8933E2-F7EB-4900-8AC9-13126AFAA6FF}">
      <dgm:prSet/>
      <dgm:spPr/>
      <dgm:t>
        <a:bodyPr/>
        <a:lstStyle/>
        <a:p>
          <a:endParaRPr lang="ru-RU"/>
        </a:p>
      </dgm:t>
    </dgm:pt>
    <dgm:pt modelId="{EA557337-93A7-4134-9E8F-84E1E5663A65}" type="sibTrans" cxnId="{5A8933E2-F7EB-4900-8AC9-13126AFAA6FF}">
      <dgm:prSet/>
      <dgm:spPr/>
      <dgm:t>
        <a:bodyPr/>
        <a:lstStyle/>
        <a:p>
          <a:endParaRPr lang="ru-RU"/>
        </a:p>
      </dgm:t>
    </dgm:pt>
    <dgm:pt modelId="{28198C68-7917-49A1-9557-88620914210A}" type="pres">
      <dgm:prSet presAssocID="{896FE311-9432-44FA-930D-4F6B71A9C4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B4A8FA-B825-4F87-957C-8420A9052CCD}" type="pres">
      <dgm:prSet presAssocID="{896FE311-9432-44FA-930D-4F6B71A9C450}" presName="bkgdShp" presStyleLbl="alignAccFollowNode1" presStyleIdx="0" presStyleCnt="1" custScaleY="83049" custLinFactNeighborX="126" custLinFactNeighborY="-7222"/>
      <dgm:spPr/>
    </dgm:pt>
    <dgm:pt modelId="{1A2E1AC8-24C9-4928-95E4-D386F7B3FA9F}" type="pres">
      <dgm:prSet presAssocID="{896FE311-9432-44FA-930D-4F6B71A9C450}" presName="linComp" presStyleCnt="0"/>
      <dgm:spPr/>
    </dgm:pt>
    <dgm:pt modelId="{B1FB412A-4712-4CFF-A146-F5CA7F2C7A27}" type="pres">
      <dgm:prSet presAssocID="{F2C7DA12-E2C1-4E1D-BECF-9B0CC798259B}" presName="compNode" presStyleCnt="0"/>
      <dgm:spPr/>
    </dgm:pt>
    <dgm:pt modelId="{60DCE2E7-8E9B-4114-8ECF-7B13AF466765}" type="pres">
      <dgm:prSet presAssocID="{F2C7DA12-E2C1-4E1D-BECF-9B0CC798259B}" presName="node" presStyleLbl="node1" presStyleIdx="0" presStyleCnt="2" custScaleX="99430" custScaleY="122961" custLinFactNeighborX="-686" custLinFactNeighborY="-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4122-4031-4EA9-B27A-BAF76E258842}" type="pres">
      <dgm:prSet presAssocID="{F2C7DA12-E2C1-4E1D-BECF-9B0CC798259B}" presName="invisiNode" presStyleLbl="node1" presStyleIdx="0" presStyleCnt="2"/>
      <dgm:spPr/>
    </dgm:pt>
    <dgm:pt modelId="{64F0F09D-4DBC-420B-A9B6-FD4D2F078D65}" type="pres">
      <dgm:prSet presAssocID="{F2C7DA12-E2C1-4E1D-BECF-9B0CC798259B}" presName="imagNode" presStyleLbl="fgImgPlace1" presStyleIdx="0" presStyleCnt="2" custScaleX="63018" custScaleY="111155" custLinFactNeighborX="394" custLinFactNeighborY="-20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C574226E-B641-4722-93E2-5B5BCC53DBDD}" type="pres">
      <dgm:prSet presAssocID="{A2F03B5C-27CB-441E-9F9C-B23A3D33DA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75AB4B0-F2B9-40C5-B16E-161B199DC644}" type="pres">
      <dgm:prSet presAssocID="{DB4C3CE2-1505-4427-B84B-B6D2516D25A0}" presName="compNode" presStyleCnt="0"/>
      <dgm:spPr/>
    </dgm:pt>
    <dgm:pt modelId="{4BC15D7C-2C59-48FF-A699-7BB0A422E96B}" type="pres">
      <dgm:prSet presAssocID="{DB4C3CE2-1505-4427-B84B-B6D2516D25A0}" presName="node" presStyleLbl="node1" presStyleIdx="1" presStyleCnt="2" custScaleY="122488" custLinFactNeighborX="871" custLinFactNeighborY="1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56DB3-08BB-4311-8BA3-23E6AB6ECBEE}" type="pres">
      <dgm:prSet presAssocID="{DB4C3CE2-1505-4427-B84B-B6D2516D25A0}" presName="invisiNode" presStyleLbl="node1" presStyleIdx="1" presStyleCnt="2"/>
      <dgm:spPr/>
    </dgm:pt>
    <dgm:pt modelId="{5527278C-4ECB-4FBB-9E5F-5A0D0BBE59B8}" type="pres">
      <dgm:prSet presAssocID="{DB4C3CE2-1505-4427-B84B-B6D2516D25A0}" presName="imagNode" presStyleLbl="fgImgPlace1" presStyleIdx="1" presStyleCnt="2" custScaleX="65935" custScaleY="116075" custLinFactNeighborX="-504" custLinFactNeighborY="-33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5005C56F-4E12-4F6B-ADC9-D3E43A6CD136}" type="presOf" srcId="{896FE311-9432-44FA-930D-4F6B71A9C450}" destId="{28198C68-7917-49A1-9557-88620914210A}" srcOrd="0" destOrd="0" presId="urn:microsoft.com/office/officeart/2005/8/layout/pList2"/>
    <dgm:cxn modelId="{85C502C3-3CB4-4D88-91BC-7C385BEA8117}" srcId="{F2C7DA12-E2C1-4E1D-BECF-9B0CC798259B}" destId="{9EE888FD-EBB3-4F92-AC66-C27AA65BAECF}" srcOrd="2" destOrd="0" parTransId="{51EF90E8-735B-4A56-8438-901EA37E15A6}" sibTransId="{A681494A-391C-4425-99BD-B2405C4D3319}"/>
    <dgm:cxn modelId="{DEB28125-F38E-463A-92C6-DFC524D09BBA}" type="presOf" srcId="{9EE888FD-EBB3-4F92-AC66-C27AA65BAECF}" destId="{60DCE2E7-8E9B-4114-8ECF-7B13AF466765}" srcOrd="0" destOrd="3" presId="urn:microsoft.com/office/officeart/2005/8/layout/pList2"/>
    <dgm:cxn modelId="{9E5156B8-7D03-4AB9-8E27-4A6D0A124772}" type="presOf" srcId="{4C09D011-9042-44D9-8DFB-5C50ED039735}" destId="{60DCE2E7-8E9B-4114-8ECF-7B13AF466765}" srcOrd="0" destOrd="1" presId="urn:microsoft.com/office/officeart/2005/8/layout/pList2"/>
    <dgm:cxn modelId="{679D11A3-9224-4B69-941F-C06698D4E988}" type="presOf" srcId="{903A4CF0-8F0A-4F2D-8606-BF2F6AFCC08C}" destId="{60DCE2E7-8E9B-4114-8ECF-7B13AF466765}" srcOrd="0" destOrd="4" presId="urn:microsoft.com/office/officeart/2005/8/layout/pList2"/>
    <dgm:cxn modelId="{28F1C878-EC18-4600-B489-0A797CEAAC74}" type="presOf" srcId="{675B4B86-CFCE-4F32-850F-72720E09632F}" destId="{4BC15D7C-2C59-48FF-A699-7BB0A422E96B}" srcOrd="0" destOrd="1" presId="urn:microsoft.com/office/officeart/2005/8/layout/pList2"/>
    <dgm:cxn modelId="{4C12E544-3E69-4818-993F-BA910CDCC7F7}" type="presOf" srcId="{2E5044C3-E287-449B-80E5-09E24AEF8815}" destId="{4BC15D7C-2C59-48FF-A699-7BB0A422E96B}" srcOrd="0" destOrd="2" presId="urn:microsoft.com/office/officeart/2005/8/layout/pList2"/>
    <dgm:cxn modelId="{8A32D8EE-FBAF-454C-BA65-5340B4A5EC04}" type="presOf" srcId="{A2F03B5C-27CB-441E-9F9C-B23A3D33DAD3}" destId="{C574226E-B641-4722-93E2-5B5BCC53DBDD}" srcOrd="0" destOrd="0" presId="urn:microsoft.com/office/officeart/2005/8/layout/pList2"/>
    <dgm:cxn modelId="{675302B1-774B-4499-9471-ECD1E53626B0}" srcId="{896FE311-9432-44FA-930D-4F6B71A9C450}" destId="{DB4C3CE2-1505-4427-B84B-B6D2516D25A0}" srcOrd="1" destOrd="0" parTransId="{BAF68673-44E8-4019-AB19-ADDD231ADD9A}" sibTransId="{6010A350-3D3F-4F4E-8523-1D955ADEDDF3}"/>
    <dgm:cxn modelId="{BDA7B3EF-A043-4152-B88E-6F0D64FF434E}" srcId="{896FE311-9432-44FA-930D-4F6B71A9C450}" destId="{F2C7DA12-E2C1-4E1D-BECF-9B0CC798259B}" srcOrd="0" destOrd="0" parTransId="{B4317FDD-336A-47FE-9059-902C8696CCBE}" sibTransId="{A2F03B5C-27CB-441E-9F9C-B23A3D33DAD3}"/>
    <dgm:cxn modelId="{F9DDC292-B443-48E6-96FE-06D4C06766D5}" type="presOf" srcId="{D583695A-3062-4925-831A-02EA607781F8}" destId="{60DCE2E7-8E9B-4114-8ECF-7B13AF466765}" srcOrd="0" destOrd="2" presId="urn:microsoft.com/office/officeart/2005/8/layout/pList2"/>
    <dgm:cxn modelId="{54721068-DB5E-414D-9B60-CB9FFEA83B9A}" type="presOf" srcId="{DB4C3CE2-1505-4427-B84B-B6D2516D25A0}" destId="{4BC15D7C-2C59-48FF-A699-7BB0A422E96B}" srcOrd="0" destOrd="0" presId="urn:microsoft.com/office/officeart/2005/8/layout/pList2"/>
    <dgm:cxn modelId="{CAFC3BC5-E7C8-49AB-A63A-58FF199C4D3A}" srcId="{F2C7DA12-E2C1-4E1D-BECF-9B0CC798259B}" destId="{903A4CF0-8F0A-4F2D-8606-BF2F6AFCC08C}" srcOrd="3" destOrd="0" parTransId="{81A9C643-B131-49B5-951F-69B6C9B18B44}" sibTransId="{B57931C0-11CC-4CE2-9C2F-33691FA4841D}"/>
    <dgm:cxn modelId="{E30850D3-FD98-4F82-8D8D-77F917C9A8A2}" srcId="{DB4C3CE2-1505-4427-B84B-B6D2516D25A0}" destId="{675B4B86-CFCE-4F32-850F-72720E09632F}" srcOrd="0" destOrd="0" parTransId="{5AF853DE-E471-4DA2-8AEA-563E78B002C3}" sibTransId="{ABCED292-86CC-447A-9D3A-81F4FFA8365B}"/>
    <dgm:cxn modelId="{96649A1B-97A5-463A-9AAF-13430BC89FA3}" srcId="{F2C7DA12-E2C1-4E1D-BECF-9B0CC798259B}" destId="{4C09D011-9042-44D9-8DFB-5C50ED039735}" srcOrd="0" destOrd="0" parTransId="{83B3A5ED-E9E7-4951-8F71-49C0998F6AAA}" sibTransId="{A674B769-866F-41E6-8920-56AAABC07B85}"/>
    <dgm:cxn modelId="{09265C63-ACD9-474F-A804-DF438932E9B3}" srcId="{F2C7DA12-E2C1-4E1D-BECF-9B0CC798259B}" destId="{D583695A-3062-4925-831A-02EA607781F8}" srcOrd="1" destOrd="0" parTransId="{D4EA42BD-6CC9-48AB-91B0-8F732E92F775}" sibTransId="{9DB00852-5DE2-4CD3-8494-99F7E321933C}"/>
    <dgm:cxn modelId="{5A8933E2-F7EB-4900-8AC9-13126AFAA6FF}" srcId="{DB4C3CE2-1505-4427-B84B-B6D2516D25A0}" destId="{2E5044C3-E287-449B-80E5-09E24AEF8815}" srcOrd="1" destOrd="0" parTransId="{7FB7CF58-0DFB-476D-9B17-CEB9141D3E15}" sibTransId="{EA557337-93A7-4134-9E8F-84E1E5663A65}"/>
    <dgm:cxn modelId="{19D95BC6-64EC-40A6-923D-B03E8043FC6E}" type="presOf" srcId="{F2C7DA12-E2C1-4E1D-BECF-9B0CC798259B}" destId="{60DCE2E7-8E9B-4114-8ECF-7B13AF466765}" srcOrd="0" destOrd="0" presId="urn:microsoft.com/office/officeart/2005/8/layout/pList2"/>
    <dgm:cxn modelId="{8E51BBB6-17DB-4558-9ABE-3F69CD91CEE0}" type="presParOf" srcId="{28198C68-7917-49A1-9557-88620914210A}" destId="{3EB4A8FA-B825-4F87-957C-8420A9052CCD}" srcOrd="0" destOrd="0" presId="urn:microsoft.com/office/officeart/2005/8/layout/pList2"/>
    <dgm:cxn modelId="{9F75ECC2-F871-4696-82A2-27502FCF75AF}" type="presParOf" srcId="{28198C68-7917-49A1-9557-88620914210A}" destId="{1A2E1AC8-24C9-4928-95E4-D386F7B3FA9F}" srcOrd="1" destOrd="0" presId="urn:microsoft.com/office/officeart/2005/8/layout/pList2"/>
    <dgm:cxn modelId="{A3655048-D820-446B-B2AB-4442FD4A4262}" type="presParOf" srcId="{1A2E1AC8-24C9-4928-95E4-D386F7B3FA9F}" destId="{B1FB412A-4712-4CFF-A146-F5CA7F2C7A27}" srcOrd="0" destOrd="0" presId="urn:microsoft.com/office/officeart/2005/8/layout/pList2"/>
    <dgm:cxn modelId="{FD1AB8E5-7230-4E74-B1E8-8086C7B1B300}" type="presParOf" srcId="{B1FB412A-4712-4CFF-A146-F5CA7F2C7A27}" destId="{60DCE2E7-8E9B-4114-8ECF-7B13AF466765}" srcOrd="0" destOrd="0" presId="urn:microsoft.com/office/officeart/2005/8/layout/pList2"/>
    <dgm:cxn modelId="{645ACF6C-0F98-49CA-968F-38C4BB402683}" type="presParOf" srcId="{B1FB412A-4712-4CFF-A146-F5CA7F2C7A27}" destId="{30764122-4031-4EA9-B27A-BAF76E258842}" srcOrd="1" destOrd="0" presId="urn:microsoft.com/office/officeart/2005/8/layout/pList2"/>
    <dgm:cxn modelId="{AC5F70C6-59A2-4FCD-86F5-A40139E4930F}" type="presParOf" srcId="{B1FB412A-4712-4CFF-A146-F5CA7F2C7A27}" destId="{64F0F09D-4DBC-420B-A9B6-FD4D2F078D65}" srcOrd="2" destOrd="0" presId="urn:microsoft.com/office/officeart/2005/8/layout/pList2"/>
    <dgm:cxn modelId="{15BBB14A-0DBA-4823-A344-10C586FE7888}" type="presParOf" srcId="{1A2E1AC8-24C9-4928-95E4-D386F7B3FA9F}" destId="{C574226E-B641-4722-93E2-5B5BCC53DBDD}" srcOrd="1" destOrd="0" presId="urn:microsoft.com/office/officeart/2005/8/layout/pList2"/>
    <dgm:cxn modelId="{4D82EC41-BBFD-483A-90AC-8BBCE7CC1939}" type="presParOf" srcId="{1A2E1AC8-24C9-4928-95E4-D386F7B3FA9F}" destId="{E75AB4B0-F2B9-40C5-B16E-161B199DC644}" srcOrd="2" destOrd="0" presId="urn:microsoft.com/office/officeart/2005/8/layout/pList2"/>
    <dgm:cxn modelId="{A2DA32C2-DEFB-41E5-9F3D-99CE613F191F}" type="presParOf" srcId="{E75AB4B0-F2B9-40C5-B16E-161B199DC644}" destId="{4BC15D7C-2C59-48FF-A699-7BB0A422E96B}" srcOrd="0" destOrd="0" presId="urn:microsoft.com/office/officeart/2005/8/layout/pList2"/>
    <dgm:cxn modelId="{576FC1B3-C218-415B-844E-9A4E2E9C10ED}" type="presParOf" srcId="{E75AB4B0-F2B9-40C5-B16E-161B199DC644}" destId="{5C156DB3-08BB-4311-8BA3-23E6AB6ECBEE}" srcOrd="1" destOrd="0" presId="urn:microsoft.com/office/officeart/2005/8/layout/pList2"/>
    <dgm:cxn modelId="{723564F9-EDB0-4612-9020-9E159FA249ED}" type="presParOf" srcId="{E75AB4B0-F2B9-40C5-B16E-161B199DC644}" destId="{5527278C-4ECB-4FBB-9E5F-5A0D0BBE59B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36618E-E323-4625-8A93-A2E0CF860BE2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34DF95-9BC9-4CC1-B1BA-FC627CD1A83E}">
      <dgm:prSet phldrT="[Текст]"/>
      <dgm:spPr/>
      <dgm:t>
        <a:bodyPr/>
        <a:lstStyle/>
        <a:p>
          <a:r>
            <a:rPr lang="ru-RU" dirty="0" smtClean="0"/>
            <a:t>Регистрация</a:t>
          </a:r>
          <a:endParaRPr lang="ru-RU" dirty="0"/>
        </a:p>
      </dgm:t>
    </dgm:pt>
    <dgm:pt modelId="{7CC51499-19EC-4EF4-ABF4-A7BB3E946BAE}" type="parTrans" cxnId="{B73977BF-11FD-46C4-91D5-D8280BB378C0}">
      <dgm:prSet/>
      <dgm:spPr/>
      <dgm:t>
        <a:bodyPr/>
        <a:lstStyle/>
        <a:p>
          <a:endParaRPr lang="ru-RU"/>
        </a:p>
      </dgm:t>
    </dgm:pt>
    <dgm:pt modelId="{1E76DDF7-5240-4FDD-B7B9-12B87F69E735}" type="sibTrans" cxnId="{B73977BF-11FD-46C4-91D5-D8280BB378C0}">
      <dgm:prSet/>
      <dgm:spPr>
        <a:noFill/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A562DA9D-A090-4922-9993-3C975866F872}">
      <dgm:prSet phldrT="[Текст]" custT="1"/>
      <dgm:spPr/>
      <dgm:t>
        <a:bodyPr/>
        <a:lstStyle/>
        <a:p>
          <a:r>
            <a:rPr lang="ru-RU" sz="2400" dirty="0" smtClean="0"/>
            <a:t>В электронном виде с помощью ЭЦП</a:t>
          </a:r>
        </a:p>
      </dgm:t>
    </dgm:pt>
    <dgm:pt modelId="{934DA0D6-0CD5-4222-A6B3-9E09784D25C6}" type="parTrans" cxnId="{B96739FE-AC9E-4E30-AC0F-ED978BAC7DC3}">
      <dgm:prSet/>
      <dgm:spPr/>
      <dgm:t>
        <a:bodyPr/>
        <a:lstStyle/>
        <a:p>
          <a:endParaRPr lang="ru-RU"/>
        </a:p>
      </dgm:t>
    </dgm:pt>
    <dgm:pt modelId="{C5CB64B4-3792-4D33-B2F4-285069934978}" type="sibTrans" cxnId="{B96739FE-AC9E-4E30-AC0F-ED978BAC7DC3}">
      <dgm:prSet/>
      <dgm:spPr/>
      <dgm:t>
        <a:bodyPr/>
        <a:lstStyle/>
        <a:p>
          <a:endParaRPr lang="ru-RU"/>
        </a:p>
      </dgm:t>
    </dgm:pt>
    <dgm:pt modelId="{C5D73091-4C0E-4B37-BF97-289D5ECF7523}">
      <dgm:prSet phldrT="[Текст]" custT="1"/>
      <dgm:spPr/>
      <dgm:t>
        <a:bodyPr/>
        <a:lstStyle/>
        <a:p>
          <a:r>
            <a:rPr lang="ru-RU" sz="2400" dirty="0" smtClean="0"/>
            <a:t>В бумажном виде </a:t>
          </a:r>
          <a:endParaRPr lang="ru-RU" sz="2400" dirty="0"/>
        </a:p>
      </dgm:t>
    </dgm:pt>
    <dgm:pt modelId="{EB687604-EB25-438D-BAA0-090FD6B4A5EE}" type="parTrans" cxnId="{7AF50CE9-BCCD-4668-AC02-F1F0A87C6004}">
      <dgm:prSet/>
      <dgm:spPr/>
      <dgm:t>
        <a:bodyPr/>
        <a:lstStyle/>
        <a:p>
          <a:endParaRPr lang="ru-RU"/>
        </a:p>
      </dgm:t>
    </dgm:pt>
    <dgm:pt modelId="{4D2CB2EC-664E-4927-9C0B-31EBD2D1E123}" type="sibTrans" cxnId="{7AF50CE9-BCCD-4668-AC02-F1F0A87C6004}">
      <dgm:prSet/>
      <dgm:spPr/>
      <dgm:t>
        <a:bodyPr/>
        <a:lstStyle/>
        <a:p>
          <a:endParaRPr lang="ru-RU"/>
        </a:p>
      </dgm:t>
    </dgm:pt>
    <dgm:pt modelId="{73E591DA-7EBB-4DDB-977C-64A1C47AC726}" type="pres">
      <dgm:prSet presAssocID="{9D36618E-E323-4625-8A93-A2E0CF860B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B68BC3-C977-4993-837B-9705CE2A1E84}" type="pres">
      <dgm:prSet presAssocID="{FD34DF95-9BC9-4CC1-B1BA-FC627CD1A83E}" presName="hierRoot1" presStyleCnt="0">
        <dgm:presLayoutVars>
          <dgm:hierBranch val="init"/>
        </dgm:presLayoutVars>
      </dgm:prSet>
      <dgm:spPr/>
    </dgm:pt>
    <dgm:pt modelId="{F1CF3764-765A-49C2-91BD-72C76D12FD81}" type="pres">
      <dgm:prSet presAssocID="{FD34DF95-9BC9-4CC1-B1BA-FC627CD1A83E}" presName="rootComposite1" presStyleCnt="0"/>
      <dgm:spPr/>
    </dgm:pt>
    <dgm:pt modelId="{3D88C254-11A3-4638-A12D-791B4EB70A25}" type="pres">
      <dgm:prSet presAssocID="{FD34DF95-9BC9-4CC1-B1BA-FC627CD1A83E}" presName="rootText1" presStyleLbl="node0" presStyleIdx="0" presStyleCnt="1" custScaleX="212542" custLinFactNeighborX="-637" custLinFactNeighborY="-2079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768299BF-9CEB-4C0A-B78E-39D9A0E392EA}" type="pres">
      <dgm:prSet presAssocID="{FD34DF95-9BC9-4CC1-B1BA-FC627CD1A83E}" presName="titleText1" presStyleLbl="fgAcc0" presStyleIdx="0" presStyleCnt="1" custFlipHor="1" custScaleX="1539" custScaleY="1648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130252-799A-4017-A571-F8AA4E1C2CD9}" type="pres">
      <dgm:prSet presAssocID="{FD34DF95-9BC9-4CC1-B1BA-FC627CD1A83E}" presName="rootConnector1" presStyleLbl="node1" presStyleIdx="0" presStyleCnt="2"/>
      <dgm:spPr/>
      <dgm:t>
        <a:bodyPr/>
        <a:lstStyle/>
        <a:p>
          <a:endParaRPr lang="ru-RU"/>
        </a:p>
      </dgm:t>
    </dgm:pt>
    <dgm:pt modelId="{D9F0AEA4-33EF-4A87-904E-D78196E25335}" type="pres">
      <dgm:prSet presAssocID="{FD34DF95-9BC9-4CC1-B1BA-FC627CD1A83E}" presName="hierChild2" presStyleCnt="0"/>
      <dgm:spPr/>
    </dgm:pt>
    <dgm:pt modelId="{4CA00CA3-A702-42E0-8388-F6291BAB16C0}" type="pres">
      <dgm:prSet presAssocID="{934DA0D6-0CD5-4222-A6B3-9E09784D25C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096A235-B23E-472F-813B-DDE77A4C817F}" type="pres">
      <dgm:prSet presAssocID="{A562DA9D-A090-4922-9993-3C975866F872}" presName="hierRoot2" presStyleCnt="0">
        <dgm:presLayoutVars>
          <dgm:hierBranch val="init"/>
        </dgm:presLayoutVars>
      </dgm:prSet>
      <dgm:spPr/>
    </dgm:pt>
    <dgm:pt modelId="{BE6B4F12-8E5C-491A-A867-C14C93B6A2D8}" type="pres">
      <dgm:prSet presAssocID="{A562DA9D-A090-4922-9993-3C975866F872}" presName="rootComposite" presStyleCnt="0"/>
      <dgm:spPr/>
    </dgm:pt>
    <dgm:pt modelId="{CB8E335C-1093-4FEC-9F6B-A0A08E9A09EC}" type="pres">
      <dgm:prSet presAssocID="{A562DA9D-A090-4922-9993-3C975866F872}" presName="rootText" presStyleLbl="node1" presStyleIdx="0" presStyleCnt="2" custLinFactNeighborX="-99" custLinFactNeighborY="230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9B5AD77-5166-4837-B43A-DBE9E063DDBC}" type="pres">
      <dgm:prSet presAssocID="{A562DA9D-A090-4922-9993-3C975866F872}" presName="titleText2" presStyleLbl="fgAcc1" presStyleIdx="0" presStyleCnt="2" custScaleX="58510" custScaleY="238418" custLinFactNeighborX="8170" custLinFactNeighborY="7225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E4EA467-B196-4E37-8979-EB3D0C115210}" type="pres">
      <dgm:prSet presAssocID="{A562DA9D-A090-4922-9993-3C975866F872}" presName="rootConnector" presStyleLbl="node2" presStyleIdx="0" presStyleCnt="0"/>
      <dgm:spPr/>
      <dgm:t>
        <a:bodyPr/>
        <a:lstStyle/>
        <a:p>
          <a:endParaRPr lang="ru-RU"/>
        </a:p>
      </dgm:t>
    </dgm:pt>
    <dgm:pt modelId="{1808CE91-0601-4124-B331-41B68A06E220}" type="pres">
      <dgm:prSet presAssocID="{A562DA9D-A090-4922-9993-3C975866F872}" presName="hierChild4" presStyleCnt="0"/>
      <dgm:spPr/>
    </dgm:pt>
    <dgm:pt modelId="{C0D9DF78-CDF4-4AC8-B5BC-547419C63845}" type="pres">
      <dgm:prSet presAssocID="{A562DA9D-A090-4922-9993-3C975866F872}" presName="hierChild5" presStyleCnt="0"/>
      <dgm:spPr/>
    </dgm:pt>
    <dgm:pt modelId="{F04D4881-079A-4EBE-9BB5-5093888FDE18}" type="pres">
      <dgm:prSet presAssocID="{EB687604-EB25-438D-BAA0-090FD6B4A5E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A430DA4-F7D7-4ED7-B3CF-E2C967044DD5}" type="pres">
      <dgm:prSet presAssocID="{C5D73091-4C0E-4B37-BF97-289D5ECF7523}" presName="hierRoot2" presStyleCnt="0">
        <dgm:presLayoutVars>
          <dgm:hierBranch val="init"/>
        </dgm:presLayoutVars>
      </dgm:prSet>
      <dgm:spPr/>
    </dgm:pt>
    <dgm:pt modelId="{F9987171-4CDA-42E1-94DC-FD7C7D3E1E8D}" type="pres">
      <dgm:prSet presAssocID="{C5D73091-4C0E-4B37-BF97-289D5ECF7523}" presName="rootComposite" presStyleCnt="0"/>
      <dgm:spPr/>
    </dgm:pt>
    <dgm:pt modelId="{89F410EB-8982-4101-B894-82229E86A71D}" type="pres">
      <dgm:prSet presAssocID="{C5D73091-4C0E-4B37-BF97-289D5ECF7523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547A129-FD45-43B8-BC81-312AD0E184E5}" type="pres">
      <dgm:prSet presAssocID="{C5D73091-4C0E-4B37-BF97-289D5ECF7523}" presName="titleText2" presStyleLbl="fgAcc1" presStyleIdx="1" presStyleCnt="2" custScaleX="55635" custScaleY="230856" custLinFactNeighborX="9452" custLinFactNeighborY="7216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3458E28-5263-475D-8747-9F776A1AFA6C}" type="pres">
      <dgm:prSet presAssocID="{C5D73091-4C0E-4B37-BF97-289D5ECF7523}" presName="rootConnector" presStyleLbl="node2" presStyleIdx="0" presStyleCnt="0"/>
      <dgm:spPr/>
      <dgm:t>
        <a:bodyPr/>
        <a:lstStyle/>
        <a:p>
          <a:endParaRPr lang="ru-RU"/>
        </a:p>
      </dgm:t>
    </dgm:pt>
    <dgm:pt modelId="{5C55DE61-B63D-4366-B5E9-D4FB4F860B1F}" type="pres">
      <dgm:prSet presAssocID="{C5D73091-4C0E-4B37-BF97-289D5ECF7523}" presName="hierChild4" presStyleCnt="0"/>
      <dgm:spPr/>
    </dgm:pt>
    <dgm:pt modelId="{D1BB0A6D-1B20-42A1-BEEC-16A9CF3AF6F1}" type="pres">
      <dgm:prSet presAssocID="{C5D73091-4C0E-4B37-BF97-289D5ECF7523}" presName="hierChild5" presStyleCnt="0"/>
      <dgm:spPr/>
    </dgm:pt>
    <dgm:pt modelId="{6DB967E8-57EE-45DA-BFFE-8BB8B040F0FC}" type="pres">
      <dgm:prSet presAssocID="{FD34DF95-9BC9-4CC1-B1BA-FC627CD1A83E}" presName="hierChild3" presStyleCnt="0"/>
      <dgm:spPr/>
    </dgm:pt>
  </dgm:ptLst>
  <dgm:cxnLst>
    <dgm:cxn modelId="{3D88286F-3AE3-4CB1-9213-45B1F779FC61}" type="presOf" srcId="{A562DA9D-A090-4922-9993-3C975866F872}" destId="{AE4EA467-B196-4E37-8979-EB3D0C115210}" srcOrd="1" destOrd="0" presId="urn:microsoft.com/office/officeart/2008/layout/NameandTitleOrganizationalChart"/>
    <dgm:cxn modelId="{C51AA1FA-A5F8-4688-87E7-5FEF0CDE9AC4}" type="presOf" srcId="{1E76DDF7-5240-4FDD-B7B9-12B87F69E735}" destId="{768299BF-9CEB-4C0A-B78E-39D9A0E392EA}" srcOrd="0" destOrd="0" presId="urn:microsoft.com/office/officeart/2008/layout/NameandTitleOrganizationalChart"/>
    <dgm:cxn modelId="{1B36C308-780F-4E90-A04C-7BB5506BF947}" type="presOf" srcId="{934DA0D6-0CD5-4222-A6B3-9E09784D25C6}" destId="{4CA00CA3-A702-42E0-8388-F6291BAB16C0}" srcOrd="0" destOrd="0" presId="urn:microsoft.com/office/officeart/2008/layout/NameandTitleOrganizationalChart"/>
    <dgm:cxn modelId="{B73977BF-11FD-46C4-91D5-D8280BB378C0}" srcId="{9D36618E-E323-4625-8A93-A2E0CF860BE2}" destId="{FD34DF95-9BC9-4CC1-B1BA-FC627CD1A83E}" srcOrd="0" destOrd="0" parTransId="{7CC51499-19EC-4EF4-ABF4-A7BB3E946BAE}" sibTransId="{1E76DDF7-5240-4FDD-B7B9-12B87F69E735}"/>
    <dgm:cxn modelId="{1EEB0A3D-5BC3-4763-9105-5D9F523C2757}" type="presOf" srcId="{9D36618E-E323-4625-8A93-A2E0CF860BE2}" destId="{73E591DA-7EBB-4DDB-977C-64A1C47AC726}" srcOrd="0" destOrd="0" presId="urn:microsoft.com/office/officeart/2008/layout/NameandTitleOrganizationalChart"/>
    <dgm:cxn modelId="{D7D0572A-CA1A-48D7-B71F-13CD6743B6A5}" type="presOf" srcId="{FD34DF95-9BC9-4CC1-B1BA-FC627CD1A83E}" destId="{3D88C254-11A3-4638-A12D-791B4EB70A25}" srcOrd="0" destOrd="0" presId="urn:microsoft.com/office/officeart/2008/layout/NameandTitleOrganizationalChart"/>
    <dgm:cxn modelId="{6D0DDE48-4383-4D8C-B1D9-E95956CFC66D}" type="presOf" srcId="{C5CB64B4-3792-4D33-B2F4-285069934978}" destId="{29B5AD77-5166-4837-B43A-DBE9E063DDBC}" srcOrd="0" destOrd="0" presId="urn:microsoft.com/office/officeart/2008/layout/NameandTitleOrganizationalChart"/>
    <dgm:cxn modelId="{B96739FE-AC9E-4E30-AC0F-ED978BAC7DC3}" srcId="{FD34DF95-9BC9-4CC1-B1BA-FC627CD1A83E}" destId="{A562DA9D-A090-4922-9993-3C975866F872}" srcOrd="0" destOrd="0" parTransId="{934DA0D6-0CD5-4222-A6B3-9E09784D25C6}" sibTransId="{C5CB64B4-3792-4D33-B2F4-285069934978}"/>
    <dgm:cxn modelId="{57F0D535-C4D3-41B2-91CB-97E86C0FDC7E}" type="presOf" srcId="{C5D73091-4C0E-4B37-BF97-289D5ECF7523}" destId="{89F410EB-8982-4101-B894-82229E86A71D}" srcOrd="0" destOrd="0" presId="urn:microsoft.com/office/officeart/2008/layout/NameandTitleOrganizationalChart"/>
    <dgm:cxn modelId="{408ECBCC-A9B7-4718-9B7E-C7E5897C8502}" type="presOf" srcId="{FD34DF95-9BC9-4CC1-B1BA-FC627CD1A83E}" destId="{B5130252-799A-4017-A571-F8AA4E1C2CD9}" srcOrd="1" destOrd="0" presId="urn:microsoft.com/office/officeart/2008/layout/NameandTitleOrganizationalChart"/>
    <dgm:cxn modelId="{CD223E6D-31B7-4CBD-B5B9-141F8EDD07EA}" type="presOf" srcId="{4D2CB2EC-664E-4927-9C0B-31EBD2D1E123}" destId="{F547A129-FD45-43B8-BC81-312AD0E184E5}" srcOrd="0" destOrd="0" presId="urn:microsoft.com/office/officeart/2008/layout/NameandTitleOrganizationalChart"/>
    <dgm:cxn modelId="{74F3E033-EEF2-46F7-AA4C-DFDF9D0EB915}" type="presOf" srcId="{EB687604-EB25-438D-BAA0-090FD6B4A5EE}" destId="{F04D4881-079A-4EBE-9BB5-5093888FDE18}" srcOrd="0" destOrd="0" presId="urn:microsoft.com/office/officeart/2008/layout/NameandTitleOrganizationalChart"/>
    <dgm:cxn modelId="{04F2CB96-B7C1-4AFD-9076-B39CDEE82825}" type="presOf" srcId="{A562DA9D-A090-4922-9993-3C975866F872}" destId="{CB8E335C-1093-4FEC-9F6B-A0A08E9A09EC}" srcOrd="0" destOrd="0" presId="urn:microsoft.com/office/officeart/2008/layout/NameandTitleOrganizationalChart"/>
    <dgm:cxn modelId="{B94A6809-E111-4557-8C69-EBF385750D91}" type="presOf" srcId="{C5D73091-4C0E-4B37-BF97-289D5ECF7523}" destId="{43458E28-5263-475D-8747-9F776A1AFA6C}" srcOrd="1" destOrd="0" presId="urn:microsoft.com/office/officeart/2008/layout/NameandTitleOrganizationalChart"/>
    <dgm:cxn modelId="{7AF50CE9-BCCD-4668-AC02-F1F0A87C6004}" srcId="{FD34DF95-9BC9-4CC1-B1BA-FC627CD1A83E}" destId="{C5D73091-4C0E-4B37-BF97-289D5ECF7523}" srcOrd="1" destOrd="0" parTransId="{EB687604-EB25-438D-BAA0-090FD6B4A5EE}" sibTransId="{4D2CB2EC-664E-4927-9C0B-31EBD2D1E123}"/>
    <dgm:cxn modelId="{0549B037-6CB1-4168-9E72-DBD298332D02}" type="presParOf" srcId="{73E591DA-7EBB-4DDB-977C-64A1C47AC726}" destId="{EAB68BC3-C977-4993-837B-9705CE2A1E84}" srcOrd="0" destOrd="0" presId="urn:microsoft.com/office/officeart/2008/layout/NameandTitleOrganizationalChart"/>
    <dgm:cxn modelId="{EF3032B2-CEC0-4D27-8B9A-A86C47AE7C9B}" type="presParOf" srcId="{EAB68BC3-C977-4993-837B-9705CE2A1E84}" destId="{F1CF3764-765A-49C2-91BD-72C76D12FD81}" srcOrd="0" destOrd="0" presId="urn:microsoft.com/office/officeart/2008/layout/NameandTitleOrganizationalChart"/>
    <dgm:cxn modelId="{5A17220E-2064-4492-9345-0771FDE60D7D}" type="presParOf" srcId="{F1CF3764-765A-49C2-91BD-72C76D12FD81}" destId="{3D88C254-11A3-4638-A12D-791B4EB70A25}" srcOrd="0" destOrd="0" presId="urn:microsoft.com/office/officeart/2008/layout/NameandTitleOrganizationalChart"/>
    <dgm:cxn modelId="{F87F911C-EFB6-4F76-8C45-875096E656B2}" type="presParOf" srcId="{F1CF3764-765A-49C2-91BD-72C76D12FD81}" destId="{768299BF-9CEB-4C0A-B78E-39D9A0E392EA}" srcOrd="1" destOrd="0" presId="urn:microsoft.com/office/officeart/2008/layout/NameandTitleOrganizationalChart"/>
    <dgm:cxn modelId="{5A642DC7-E22C-4114-8CAD-6030F0C661B6}" type="presParOf" srcId="{F1CF3764-765A-49C2-91BD-72C76D12FD81}" destId="{B5130252-799A-4017-A571-F8AA4E1C2CD9}" srcOrd="2" destOrd="0" presId="urn:microsoft.com/office/officeart/2008/layout/NameandTitleOrganizationalChart"/>
    <dgm:cxn modelId="{20F9181F-EC4A-4FEA-B062-177F113E26F5}" type="presParOf" srcId="{EAB68BC3-C977-4993-837B-9705CE2A1E84}" destId="{D9F0AEA4-33EF-4A87-904E-D78196E25335}" srcOrd="1" destOrd="0" presId="urn:microsoft.com/office/officeart/2008/layout/NameandTitleOrganizationalChart"/>
    <dgm:cxn modelId="{2870C4F3-46B5-4FB4-9312-85C2E6C68F29}" type="presParOf" srcId="{D9F0AEA4-33EF-4A87-904E-D78196E25335}" destId="{4CA00CA3-A702-42E0-8388-F6291BAB16C0}" srcOrd="0" destOrd="0" presId="urn:microsoft.com/office/officeart/2008/layout/NameandTitleOrganizationalChart"/>
    <dgm:cxn modelId="{CAA3B6BE-9F61-4471-A2A0-59635AF3B7AC}" type="presParOf" srcId="{D9F0AEA4-33EF-4A87-904E-D78196E25335}" destId="{A096A235-B23E-472F-813B-DDE77A4C817F}" srcOrd="1" destOrd="0" presId="urn:microsoft.com/office/officeart/2008/layout/NameandTitleOrganizationalChart"/>
    <dgm:cxn modelId="{4551D2B9-EBFF-4212-BD4B-865B4D2BEDB4}" type="presParOf" srcId="{A096A235-B23E-472F-813B-DDE77A4C817F}" destId="{BE6B4F12-8E5C-491A-A867-C14C93B6A2D8}" srcOrd="0" destOrd="0" presId="urn:microsoft.com/office/officeart/2008/layout/NameandTitleOrganizationalChart"/>
    <dgm:cxn modelId="{0C683714-2019-468A-B357-27F5375B557A}" type="presParOf" srcId="{BE6B4F12-8E5C-491A-A867-C14C93B6A2D8}" destId="{CB8E335C-1093-4FEC-9F6B-A0A08E9A09EC}" srcOrd="0" destOrd="0" presId="urn:microsoft.com/office/officeart/2008/layout/NameandTitleOrganizationalChart"/>
    <dgm:cxn modelId="{7465FF90-1481-4412-BC2C-92DAAE810492}" type="presParOf" srcId="{BE6B4F12-8E5C-491A-A867-C14C93B6A2D8}" destId="{29B5AD77-5166-4837-B43A-DBE9E063DDBC}" srcOrd="1" destOrd="0" presId="urn:microsoft.com/office/officeart/2008/layout/NameandTitleOrganizationalChart"/>
    <dgm:cxn modelId="{A187C5C8-11F1-4F71-95C3-159C43643981}" type="presParOf" srcId="{BE6B4F12-8E5C-491A-A867-C14C93B6A2D8}" destId="{AE4EA467-B196-4E37-8979-EB3D0C115210}" srcOrd="2" destOrd="0" presId="urn:microsoft.com/office/officeart/2008/layout/NameandTitleOrganizationalChart"/>
    <dgm:cxn modelId="{C517D4AF-AE1C-4D6F-A839-2EC1072931CE}" type="presParOf" srcId="{A096A235-B23E-472F-813B-DDE77A4C817F}" destId="{1808CE91-0601-4124-B331-41B68A06E220}" srcOrd="1" destOrd="0" presId="urn:microsoft.com/office/officeart/2008/layout/NameandTitleOrganizationalChart"/>
    <dgm:cxn modelId="{80DB6BE5-8CBC-4F85-9837-33CD9B561AD5}" type="presParOf" srcId="{A096A235-B23E-472F-813B-DDE77A4C817F}" destId="{C0D9DF78-CDF4-4AC8-B5BC-547419C63845}" srcOrd="2" destOrd="0" presId="urn:microsoft.com/office/officeart/2008/layout/NameandTitleOrganizationalChart"/>
    <dgm:cxn modelId="{66009055-DC2D-4F5D-A1DB-FC5D2C66ADBA}" type="presParOf" srcId="{D9F0AEA4-33EF-4A87-904E-D78196E25335}" destId="{F04D4881-079A-4EBE-9BB5-5093888FDE18}" srcOrd="2" destOrd="0" presId="urn:microsoft.com/office/officeart/2008/layout/NameandTitleOrganizationalChart"/>
    <dgm:cxn modelId="{6F50FBD7-0852-4B48-A796-03D63B2118D4}" type="presParOf" srcId="{D9F0AEA4-33EF-4A87-904E-D78196E25335}" destId="{EA430DA4-F7D7-4ED7-B3CF-E2C967044DD5}" srcOrd="3" destOrd="0" presId="urn:microsoft.com/office/officeart/2008/layout/NameandTitleOrganizationalChart"/>
    <dgm:cxn modelId="{BBBE1D9C-68BC-4999-BE52-F76990009B51}" type="presParOf" srcId="{EA430DA4-F7D7-4ED7-B3CF-E2C967044DD5}" destId="{F9987171-4CDA-42E1-94DC-FD7C7D3E1E8D}" srcOrd="0" destOrd="0" presId="urn:microsoft.com/office/officeart/2008/layout/NameandTitleOrganizationalChart"/>
    <dgm:cxn modelId="{9BB5E465-D1C2-4233-9C00-114C92920D4F}" type="presParOf" srcId="{F9987171-4CDA-42E1-94DC-FD7C7D3E1E8D}" destId="{89F410EB-8982-4101-B894-82229E86A71D}" srcOrd="0" destOrd="0" presId="urn:microsoft.com/office/officeart/2008/layout/NameandTitleOrganizationalChart"/>
    <dgm:cxn modelId="{E2674196-C69B-4D84-B4DC-7AC4DF5B4725}" type="presParOf" srcId="{F9987171-4CDA-42E1-94DC-FD7C7D3E1E8D}" destId="{F547A129-FD45-43B8-BC81-312AD0E184E5}" srcOrd="1" destOrd="0" presId="urn:microsoft.com/office/officeart/2008/layout/NameandTitleOrganizationalChart"/>
    <dgm:cxn modelId="{0EA03FEB-1E7B-4675-A3FE-DC303CB71E0E}" type="presParOf" srcId="{F9987171-4CDA-42E1-94DC-FD7C7D3E1E8D}" destId="{43458E28-5263-475D-8747-9F776A1AFA6C}" srcOrd="2" destOrd="0" presId="urn:microsoft.com/office/officeart/2008/layout/NameandTitleOrganizationalChart"/>
    <dgm:cxn modelId="{C185062B-026B-4DBC-B52C-D72A2E281F3D}" type="presParOf" srcId="{EA430DA4-F7D7-4ED7-B3CF-E2C967044DD5}" destId="{5C55DE61-B63D-4366-B5E9-D4FB4F860B1F}" srcOrd="1" destOrd="0" presId="urn:microsoft.com/office/officeart/2008/layout/NameandTitleOrganizationalChart"/>
    <dgm:cxn modelId="{D7580F3F-64F6-48BA-B4B8-765467A7D2D1}" type="presParOf" srcId="{EA430DA4-F7D7-4ED7-B3CF-E2C967044DD5}" destId="{D1BB0A6D-1B20-42A1-BEEC-16A9CF3AF6F1}" srcOrd="2" destOrd="0" presId="urn:microsoft.com/office/officeart/2008/layout/NameandTitleOrganizationalChart"/>
    <dgm:cxn modelId="{1E46487C-5425-41BC-BB6C-DEF2C5B77635}" type="presParOf" srcId="{EAB68BC3-C977-4993-837B-9705CE2A1E84}" destId="{6DB967E8-57EE-45DA-BFFE-8BB8B040F0F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543C5C-3048-48EF-B925-F44936DD7C4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6E4ACF-DD5B-4F68-AB63-F3BB5C47F62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4400" dirty="0" smtClean="0"/>
            <a:t>Фискализация и финальная подготовка</a:t>
          </a:r>
          <a:endParaRPr lang="ru-RU" sz="4400" dirty="0"/>
        </a:p>
      </dgm:t>
    </dgm:pt>
    <dgm:pt modelId="{D4A68FFE-D363-4AAF-9D03-A6EA0705E81E}" type="parTrans" cxnId="{9E9574FE-9582-4164-A8DC-6F558A8E56F8}">
      <dgm:prSet/>
      <dgm:spPr/>
      <dgm:t>
        <a:bodyPr/>
        <a:lstStyle/>
        <a:p>
          <a:endParaRPr lang="ru-RU"/>
        </a:p>
      </dgm:t>
    </dgm:pt>
    <dgm:pt modelId="{999F7CC4-A429-48FA-9F8C-7ADDF4B0B0EB}" type="sibTrans" cxnId="{9E9574FE-9582-4164-A8DC-6F558A8E56F8}">
      <dgm:prSet/>
      <dgm:spPr/>
      <dgm:t>
        <a:bodyPr/>
        <a:lstStyle/>
        <a:p>
          <a:endParaRPr lang="ru-RU"/>
        </a:p>
      </dgm:t>
    </dgm:pt>
    <dgm:pt modelId="{CA236206-484C-4ECA-984A-96E075C40966}">
      <dgm:prSet phldrT="[Текст]" custT="1"/>
      <dgm:spPr/>
      <dgm:t>
        <a:bodyPr/>
        <a:lstStyle/>
        <a:p>
          <a:r>
            <a:rPr lang="ru-RU" sz="2800" dirty="0" smtClean="0"/>
            <a:t>Занесение персональных данных</a:t>
          </a:r>
          <a:endParaRPr lang="ru-RU" sz="2800" dirty="0"/>
        </a:p>
      </dgm:t>
    </dgm:pt>
    <dgm:pt modelId="{9006CD66-092E-47A6-AC23-9C9679CF9F81}" type="parTrans" cxnId="{AC6AB9A6-6D3D-4448-9DE2-6A24F615EC32}">
      <dgm:prSet/>
      <dgm:spPr/>
      <dgm:t>
        <a:bodyPr/>
        <a:lstStyle/>
        <a:p>
          <a:endParaRPr lang="ru-RU"/>
        </a:p>
      </dgm:t>
    </dgm:pt>
    <dgm:pt modelId="{93408CCD-B774-4282-A691-D8DBFECCAABB}" type="sibTrans" cxnId="{AC6AB9A6-6D3D-4448-9DE2-6A24F615EC32}">
      <dgm:prSet/>
      <dgm:spPr/>
      <dgm:t>
        <a:bodyPr/>
        <a:lstStyle/>
        <a:p>
          <a:endParaRPr lang="ru-RU"/>
        </a:p>
      </dgm:t>
    </dgm:pt>
    <dgm:pt modelId="{DD03B13B-7FB5-469C-95D4-5A95B6DD3CFC}">
      <dgm:prSet phldrT="[Текст]" custT="1"/>
      <dgm:spPr/>
      <dgm:t>
        <a:bodyPr/>
        <a:lstStyle/>
        <a:p>
          <a:r>
            <a:rPr lang="ru-RU" sz="2800" dirty="0" smtClean="0"/>
            <a:t>Подготовка аппарата к работе</a:t>
          </a:r>
          <a:endParaRPr lang="ru-RU" sz="2800" dirty="0"/>
        </a:p>
      </dgm:t>
    </dgm:pt>
    <dgm:pt modelId="{4A7083CB-7578-4E29-8217-63AFBE2E1F40}" type="parTrans" cxnId="{A7242530-5F16-4561-B0B8-FBEFC4F1B2AA}">
      <dgm:prSet/>
      <dgm:spPr/>
      <dgm:t>
        <a:bodyPr/>
        <a:lstStyle/>
        <a:p>
          <a:endParaRPr lang="ru-RU"/>
        </a:p>
      </dgm:t>
    </dgm:pt>
    <dgm:pt modelId="{5867CF95-2A65-495E-BD30-74D31D735FF8}" type="sibTrans" cxnId="{A7242530-5F16-4561-B0B8-FBEFC4F1B2AA}">
      <dgm:prSet/>
      <dgm:spPr/>
      <dgm:t>
        <a:bodyPr/>
        <a:lstStyle/>
        <a:p>
          <a:endParaRPr lang="ru-RU"/>
        </a:p>
      </dgm:t>
    </dgm:pt>
    <dgm:pt modelId="{CC31D24C-8F5E-42AF-A553-6ADD5E713DD4}">
      <dgm:prSet phldrT="[Текст]" custT="1"/>
      <dgm:spPr/>
      <dgm:t>
        <a:bodyPr/>
        <a:lstStyle/>
        <a:p>
          <a:r>
            <a:rPr lang="ru-RU" sz="2800" dirty="0" smtClean="0"/>
            <a:t>Настройка связи с ОФД</a:t>
          </a:r>
          <a:endParaRPr lang="ru-RU" sz="2800" dirty="0"/>
        </a:p>
      </dgm:t>
    </dgm:pt>
    <dgm:pt modelId="{F0336E52-6B43-4BF0-B159-B7C0796121EB}" type="parTrans" cxnId="{A0E78B68-FBED-4439-8A87-64D119584109}">
      <dgm:prSet/>
      <dgm:spPr/>
      <dgm:t>
        <a:bodyPr/>
        <a:lstStyle/>
        <a:p>
          <a:endParaRPr lang="ru-RU"/>
        </a:p>
      </dgm:t>
    </dgm:pt>
    <dgm:pt modelId="{D4AD0921-B98B-493E-8434-A88130CA941A}" type="sibTrans" cxnId="{A0E78B68-FBED-4439-8A87-64D119584109}">
      <dgm:prSet/>
      <dgm:spPr/>
      <dgm:t>
        <a:bodyPr/>
        <a:lstStyle/>
        <a:p>
          <a:endParaRPr lang="ru-RU"/>
        </a:p>
      </dgm:t>
    </dgm:pt>
    <dgm:pt modelId="{032A0854-5629-4067-8656-3F1D2AEDF125}">
      <dgm:prSet phldrT="[Текст]" custT="1"/>
      <dgm:spPr/>
      <dgm:t>
        <a:bodyPr/>
        <a:lstStyle/>
        <a:p>
          <a:r>
            <a:rPr lang="ru-RU" sz="2800" dirty="0" smtClean="0"/>
            <a:t>Регистрация личного кабинета</a:t>
          </a:r>
          <a:endParaRPr lang="ru-RU" sz="2800" dirty="0"/>
        </a:p>
      </dgm:t>
    </dgm:pt>
    <dgm:pt modelId="{2999D402-CBDE-4991-A8F0-083F7CB81ABB}" type="parTrans" cxnId="{ABDA2F22-90FA-4E2F-9BBB-13A58020537E}">
      <dgm:prSet/>
      <dgm:spPr/>
      <dgm:t>
        <a:bodyPr/>
        <a:lstStyle/>
        <a:p>
          <a:endParaRPr lang="ru-RU"/>
        </a:p>
      </dgm:t>
    </dgm:pt>
    <dgm:pt modelId="{7CEC0FA9-A340-4BD3-BAC4-D0E32AB7440E}" type="sibTrans" cxnId="{ABDA2F22-90FA-4E2F-9BBB-13A58020537E}">
      <dgm:prSet/>
      <dgm:spPr/>
      <dgm:t>
        <a:bodyPr/>
        <a:lstStyle/>
        <a:p>
          <a:endParaRPr lang="ru-RU"/>
        </a:p>
      </dgm:t>
    </dgm:pt>
    <dgm:pt modelId="{C8257E73-42C4-4372-8439-E9F110BD7792}">
      <dgm:prSet phldrT="[Текст]" custT="1"/>
      <dgm:spPr/>
      <dgm:t>
        <a:bodyPr/>
        <a:lstStyle/>
        <a:p>
          <a:r>
            <a:rPr lang="ru-RU" sz="2800" dirty="0" smtClean="0"/>
            <a:t>Обучение работы с кассой</a:t>
          </a:r>
          <a:endParaRPr lang="ru-RU" sz="2800" dirty="0"/>
        </a:p>
      </dgm:t>
    </dgm:pt>
    <dgm:pt modelId="{0D4DA614-5A3A-4A40-A775-DA3F1579B4C5}" type="parTrans" cxnId="{84F7BEDF-B850-4AE6-9E88-1E564C0EE245}">
      <dgm:prSet/>
      <dgm:spPr/>
      <dgm:t>
        <a:bodyPr/>
        <a:lstStyle/>
        <a:p>
          <a:endParaRPr lang="ru-RU"/>
        </a:p>
      </dgm:t>
    </dgm:pt>
    <dgm:pt modelId="{8C64439D-2078-4069-A1D2-C004046D2862}" type="sibTrans" cxnId="{84F7BEDF-B850-4AE6-9E88-1E564C0EE245}">
      <dgm:prSet/>
      <dgm:spPr/>
      <dgm:t>
        <a:bodyPr/>
        <a:lstStyle/>
        <a:p>
          <a:endParaRPr lang="ru-RU"/>
        </a:p>
      </dgm:t>
    </dgm:pt>
    <dgm:pt modelId="{F87F9F1D-77AC-43D8-B841-5CBB09E56D8D}" type="pres">
      <dgm:prSet presAssocID="{C5543C5C-3048-48EF-B925-F44936DD7C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DD02B-C6C7-44E7-ADAF-23125AA29A55}" type="pres">
      <dgm:prSet presAssocID="{726E4ACF-DD5B-4F68-AB63-F3BB5C47F6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EC452-564D-4A02-B425-BB70E45CCFA0}" type="pres">
      <dgm:prSet presAssocID="{726E4ACF-DD5B-4F68-AB63-F3BB5C47F62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57C472-B915-48D1-955C-003D00DA6F88}" type="presOf" srcId="{C5543C5C-3048-48EF-B925-F44936DD7C4B}" destId="{F87F9F1D-77AC-43D8-B841-5CBB09E56D8D}" srcOrd="0" destOrd="0" presId="urn:microsoft.com/office/officeart/2005/8/layout/vList2"/>
    <dgm:cxn modelId="{8A2BBC97-53B3-45F2-AEC1-4A20A6EAF366}" type="presOf" srcId="{726E4ACF-DD5B-4F68-AB63-F3BB5C47F62F}" destId="{CCDDD02B-C6C7-44E7-ADAF-23125AA29A55}" srcOrd="0" destOrd="0" presId="urn:microsoft.com/office/officeart/2005/8/layout/vList2"/>
    <dgm:cxn modelId="{A0E78B68-FBED-4439-8A87-64D119584109}" srcId="{726E4ACF-DD5B-4F68-AB63-F3BB5C47F62F}" destId="{CC31D24C-8F5E-42AF-A553-6ADD5E713DD4}" srcOrd="2" destOrd="0" parTransId="{F0336E52-6B43-4BF0-B159-B7C0796121EB}" sibTransId="{D4AD0921-B98B-493E-8434-A88130CA941A}"/>
    <dgm:cxn modelId="{9E9574FE-9582-4164-A8DC-6F558A8E56F8}" srcId="{C5543C5C-3048-48EF-B925-F44936DD7C4B}" destId="{726E4ACF-DD5B-4F68-AB63-F3BB5C47F62F}" srcOrd="0" destOrd="0" parTransId="{D4A68FFE-D363-4AAF-9D03-A6EA0705E81E}" sibTransId="{999F7CC4-A429-48FA-9F8C-7ADDF4B0B0EB}"/>
    <dgm:cxn modelId="{FB078BD0-3EB3-42BF-AA09-956D276C793C}" type="presOf" srcId="{CC31D24C-8F5E-42AF-A553-6ADD5E713DD4}" destId="{8E7EC452-564D-4A02-B425-BB70E45CCFA0}" srcOrd="0" destOrd="2" presId="urn:microsoft.com/office/officeart/2005/8/layout/vList2"/>
    <dgm:cxn modelId="{671F0EEA-7417-4AF9-A067-8BD6440FB8AD}" type="presOf" srcId="{C8257E73-42C4-4372-8439-E9F110BD7792}" destId="{8E7EC452-564D-4A02-B425-BB70E45CCFA0}" srcOrd="0" destOrd="4" presId="urn:microsoft.com/office/officeart/2005/8/layout/vList2"/>
    <dgm:cxn modelId="{3F0B7EEE-511D-49DE-B43C-9233511C2FFC}" type="presOf" srcId="{CA236206-484C-4ECA-984A-96E075C40966}" destId="{8E7EC452-564D-4A02-B425-BB70E45CCFA0}" srcOrd="0" destOrd="0" presId="urn:microsoft.com/office/officeart/2005/8/layout/vList2"/>
    <dgm:cxn modelId="{A7242530-5F16-4561-B0B8-FBEFC4F1B2AA}" srcId="{726E4ACF-DD5B-4F68-AB63-F3BB5C47F62F}" destId="{DD03B13B-7FB5-469C-95D4-5A95B6DD3CFC}" srcOrd="1" destOrd="0" parTransId="{4A7083CB-7578-4E29-8217-63AFBE2E1F40}" sibTransId="{5867CF95-2A65-495E-BD30-74D31D735FF8}"/>
    <dgm:cxn modelId="{C2D32C2A-AF49-4FB8-A97D-4EE25CB0A79E}" type="presOf" srcId="{DD03B13B-7FB5-469C-95D4-5A95B6DD3CFC}" destId="{8E7EC452-564D-4A02-B425-BB70E45CCFA0}" srcOrd="0" destOrd="1" presId="urn:microsoft.com/office/officeart/2005/8/layout/vList2"/>
    <dgm:cxn modelId="{98B85860-C49A-4714-9A87-9059E6A4AD63}" type="presOf" srcId="{032A0854-5629-4067-8656-3F1D2AEDF125}" destId="{8E7EC452-564D-4A02-B425-BB70E45CCFA0}" srcOrd="0" destOrd="3" presId="urn:microsoft.com/office/officeart/2005/8/layout/vList2"/>
    <dgm:cxn modelId="{AC6AB9A6-6D3D-4448-9DE2-6A24F615EC32}" srcId="{726E4ACF-DD5B-4F68-AB63-F3BB5C47F62F}" destId="{CA236206-484C-4ECA-984A-96E075C40966}" srcOrd="0" destOrd="0" parTransId="{9006CD66-092E-47A6-AC23-9C9679CF9F81}" sibTransId="{93408CCD-B774-4282-A691-D8DBFECCAABB}"/>
    <dgm:cxn modelId="{84F7BEDF-B850-4AE6-9E88-1E564C0EE245}" srcId="{726E4ACF-DD5B-4F68-AB63-F3BB5C47F62F}" destId="{C8257E73-42C4-4372-8439-E9F110BD7792}" srcOrd="4" destOrd="0" parTransId="{0D4DA614-5A3A-4A40-A775-DA3F1579B4C5}" sibTransId="{8C64439D-2078-4069-A1D2-C004046D2862}"/>
    <dgm:cxn modelId="{ABDA2F22-90FA-4E2F-9BBB-13A58020537E}" srcId="{726E4ACF-DD5B-4F68-AB63-F3BB5C47F62F}" destId="{032A0854-5629-4067-8656-3F1D2AEDF125}" srcOrd="3" destOrd="0" parTransId="{2999D402-CBDE-4991-A8F0-083F7CB81ABB}" sibTransId="{7CEC0FA9-A340-4BD3-BAC4-D0E32AB7440E}"/>
    <dgm:cxn modelId="{4759F16F-BD89-4373-B973-12B4B2C4CBF8}" type="presParOf" srcId="{F87F9F1D-77AC-43D8-B841-5CBB09E56D8D}" destId="{CCDDD02B-C6C7-44E7-ADAF-23125AA29A55}" srcOrd="0" destOrd="0" presId="urn:microsoft.com/office/officeart/2005/8/layout/vList2"/>
    <dgm:cxn modelId="{0762783A-7C28-4B49-8CA0-B22E9093105D}" type="presParOf" srcId="{F87F9F1D-77AC-43D8-B841-5CBB09E56D8D}" destId="{8E7EC452-564D-4A02-B425-BB70E45CCFA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DEF4F-2461-4A2B-BAAE-C88159686ACC}">
      <dsp:nvSpPr>
        <dsp:cNvPr id="0" name=""/>
        <dsp:cNvSpPr/>
      </dsp:nvSpPr>
      <dsp:spPr>
        <a:xfrm>
          <a:off x="0" y="-95310"/>
          <a:ext cx="8640960" cy="25215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FA10F-709F-4AA6-BF6C-D081DFEF9AB0}">
      <dsp:nvSpPr>
        <dsp:cNvPr id="0" name=""/>
        <dsp:cNvSpPr/>
      </dsp:nvSpPr>
      <dsp:spPr>
        <a:xfrm>
          <a:off x="357359" y="532655"/>
          <a:ext cx="1657406" cy="15015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CF4427-1BC9-4747-962B-98BFC66D1E59}">
      <dsp:nvSpPr>
        <dsp:cNvPr id="0" name=""/>
        <dsp:cNvSpPr/>
      </dsp:nvSpPr>
      <dsp:spPr>
        <a:xfrm rot="10800000">
          <a:off x="214350" y="2522986"/>
          <a:ext cx="1888012" cy="17030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Автономные кассы</a:t>
          </a:r>
          <a:endParaRPr lang="ru-RU" sz="2000" b="1" kern="1200" dirty="0"/>
        </a:p>
      </dsp:txBody>
      <dsp:txXfrm rot="10800000">
        <a:off x="266726" y="2522986"/>
        <a:ext cx="1783260" cy="1650713"/>
      </dsp:txXfrm>
    </dsp:sp>
    <dsp:sp modelId="{06B24B99-3012-4C14-BAC7-394544E44A06}">
      <dsp:nvSpPr>
        <dsp:cNvPr id="0" name=""/>
        <dsp:cNvSpPr/>
      </dsp:nvSpPr>
      <dsp:spPr>
        <a:xfrm>
          <a:off x="2485816" y="532656"/>
          <a:ext cx="1632466" cy="15461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CA3A1D-6705-4F1A-8E00-577861BD9A66}">
      <dsp:nvSpPr>
        <dsp:cNvPr id="0" name=""/>
        <dsp:cNvSpPr/>
      </dsp:nvSpPr>
      <dsp:spPr>
        <a:xfrm rot="10800000">
          <a:off x="2298534" y="2516115"/>
          <a:ext cx="2007030" cy="17122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Фискальные регистраторы</a:t>
          </a:r>
          <a:endParaRPr lang="ru-RU" sz="2000" b="1" kern="1200" dirty="0"/>
        </a:p>
      </dsp:txBody>
      <dsp:txXfrm rot="10800000">
        <a:off x="2351192" y="2516115"/>
        <a:ext cx="1901714" cy="1659592"/>
      </dsp:txXfrm>
    </dsp:sp>
    <dsp:sp modelId="{69D9DC75-6B9B-4C0F-BBF4-E8F8C088DACE}">
      <dsp:nvSpPr>
        <dsp:cNvPr id="0" name=""/>
        <dsp:cNvSpPr/>
      </dsp:nvSpPr>
      <dsp:spPr>
        <a:xfrm>
          <a:off x="4481648" y="532656"/>
          <a:ext cx="1634978" cy="1565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B6845B-EA8D-40F2-9005-7063737C4622}">
      <dsp:nvSpPr>
        <dsp:cNvPr id="0" name=""/>
        <dsp:cNvSpPr/>
      </dsp:nvSpPr>
      <dsp:spPr>
        <a:xfrm rot="10800000">
          <a:off x="4455085" y="2544860"/>
          <a:ext cx="1688103" cy="16739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Смарт терминалы</a:t>
          </a:r>
          <a:endParaRPr lang="ru-RU" sz="2000" b="1" kern="1200" dirty="0"/>
        </a:p>
      </dsp:txBody>
      <dsp:txXfrm rot="10800000">
        <a:off x="4506564" y="2544860"/>
        <a:ext cx="1585145" cy="1622445"/>
      </dsp:txXfrm>
    </dsp:sp>
    <dsp:sp modelId="{D3FC29B9-5C96-4DE3-9DD1-26FB44669950}">
      <dsp:nvSpPr>
        <dsp:cNvPr id="0" name=""/>
        <dsp:cNvSpPr/>
      </dsp:nvSpPr>
      <dsp:spPr>
        <a:xfrm>
          <a:off x="6494974" y="604667"/>
          <a:ext cx="1682720" cy="14198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F9E4F7-D899-4841-8DB7-7430FE1053C9}">
      <dsp:nvSpPr>
        <dsp:cNvPr id="0" name=""/>
        <dsp:cNvSpPr/>
      </dsp:nvSpPr>
      <dsp:spPr>
        <a:xfrm rot="10800000">
          <a:off x="6292710" y="2542762"/>
          <a:ext cx="2087248" cy="16767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Модернизация старых аппаратов</a:t>
          </a:r>
          <a:endParaRPr lang="ru-RU" sz="2000" b="1" kern="1200" dirty="0"/>
        </a:p>
      </dsp:txBody>
      <dsp:txXfrm rot="10800000">
        <a:off x="6344275" y="2542762"/>
        <a:ext cx="1984118" cy="1625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470F8-1CF5-4B5E-8B41-C75EA709CFB2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Wifi</a:t>
          </a:r>
          <a:endParaRPr lang="ru-RU" sz="6500" kern="1200" dirty="0"/>
        </a:p>
      </dsp:txBody>
      <dsp:txXfrm>
        <a:off x="460905" y="1047"/>
        <a:ext cx="3479899" cy="2087939"/>
      </dsp:txXfrm>
    </dsp:sp>
    <dsp:sp modelId="{5E0556F5-04F7-4BD1-8FAE-66E4A57E7848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3G</a:t>
          </a:r>
          <a:endParaRPr lang="ru-RU" sz="6500" kern="1200" dirty="0"/>
        </a:p>
      </dsp:txBody>
      <dsp:txXfrm>
        <a:off x="4288794" y="1047"/>
        <a:ext cx="3479899" cy="2087939"/>
      </dsp:txXfrm>
    </dsp:sp>
    <dsp:sp modelId="{09CBA728-6370-4A5B-80BE-63421C495136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Ethernet</a:t>
          </a:r>
          <a:endParaRPr lang="ru-RU" sz="6500" kern="1200" dirty="0"/>
        </a:p>
      </dsp:txBody>
      <dsp:txXfrm>
        <a:off x="460905" y="2436976"/>
        <a:ext cx="3479899" cy="2087939"/>
      </dsp:txXfrm>
    </dsp:sp>
    <dsp:sp modelId="{72151D6A-0482-4861-9A75-50E38CCC12F0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USB</a:t>
          </a:r>
          <a:endParaRPr lang="ru-RU" sz="6500" kern="1200" dirty="0"/>
        </a:p>
      </dsp:txBody>
      <dsp:txXfrm>
        <a:off x="4288794" y="2436976"/>
        <a:ext cx="3479899" cy="2087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A8FA-B825-4F87-957C-8420A9052CCD}">
      <dsp:nvSpPr>
        <dsp:cNvPr id="0" name=""/>
        <dsp:cNvSpPr/>
      </dsp:nvSpPr>
      <dsp:spPr>
        <a:xfrm>
          <a:off x="0" y="28593"/>
          <a:ext cx="8229600" cy="1894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0F09D-4DBC-420B-A9B6-FD4D2F078D65}">
      <dsp:nvSpPr>
        <dsp:cNvPr id="0" name=""/>
        <dsp:cNvSpPr/>
      </dsp:nvSpPr>
      <dsp:spPr>
        <a:xfrm>
          <a:off x="948429" y="16364"/>
          <a:ext cx="2320955" cy="18594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CE2E7-8E9B-4114-8ECF-7B13AF466765}">
      <dsp:nvSpPr>
        <dsp:cNvPr id="0" name=""/>
        <dsp:cNvSpPr/>
      </dsp:nvSpPr>
      <dsp:spPr>
        <a:xfrm rot="10800000">
          <a:off x="238125" y="1775100"/>
          <a:ext cx="3662010" cy="34281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Фискальный накопитель на 15 мес.</a:t>
          </a:r>
          <a:endParaRPr lang="ru-RU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ОСН торговля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Торговля Подакцизными товарами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Работа в автономном режиме(без передачи данных)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Платежные агенты(субагенты)</a:t>
          </a:r>
          <a:endParaRPr lang="ru-RU" sz="1800" kern="1200" dirty="0"/>
        </a:p>
      </dsp:txBody>
      <dsp:txXfrm rot="10800000">
        <a:off x="343554" y="1775100"/>
        <a:ext cx="3451152" cy="3322770"/>
      </dsp:txXfrm>
    </dsp:sp>
    <dsp:sp modelId="{5527278C-4ECB-4FBB-9E5F-5A0D0BBE59B8}">
      <dsp:nvSpPr>
        <dsp:cNvPr id="0" name=""/>
        <dsp:cNvSpPr/>
      </dsp:nvSpPr>
      <dsp:spPr>
        <a:xfrm>
          <a:off x="4902447" y="0"/>
          <a:ext cx="2428388" cy="19417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15D7C-2C59-48FF-A699-7BB0A422E96B}">
      <dsp:nvSpPr>
        <dsp:cNvPr id="0" name=""/>
        <dsp:cNvSpPr/>
      </dsp:nvSpPr>
      <dsp:spPr>
        <a:xfrm rot="10800000">
          <a:off x="4325780" y="1810891"/>
          <a:ext cx="3683003" cy="341501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Фискальный накопитель на 36 мес.</a:t>
          </a:r>
          <a:endParaRPr lang="ru-RU" sz="24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ЕНВД, ЕСХН, УСН и Патент не торгующие акцизными товарами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ОСН, оказывающие только услуги</a:t>
          </a:r>
          <a:endParaRPr lang="ru-RU" sz="1800" kern="1200" dirty="0"/>
        </a:p>
      </dsp:txBody>
      <dsp:txXfrm rot="10800000">
        <a:off x="4430803" y="1810891"/>
        <a:ext cx="3472957" cy="3309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D4881-079A-4EBE-9BB5-5093888FDE18}">
      <dsp:nvSpPr>
        <dsp:cNvPr id="0" name=""/>
        <dsp:cNvSpPr/>
      </dsp:nvSpPr>
      <dsp:spPr>
        <a:xfrm>
          <a:off x="4091885" y="1955724"/>
          <a:ext cx="2256137" cy="125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950"/>
              </a:lnTo>
              <a:lnTo>
                <a:pt x="2256137" y="821950"/>
              </a:lnTo>
              <a:lnTo>
                <a:pt x="2256137" y="1256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00CA3-A702-42E0-8388-F6291BAB16C0}">
      <dsp:nvSpPr>
        <dsp:cNvPr id="0" name=""/>
        <dsp:cNvSpPr/>
      </dsp:nvSpPr>
      <dsp:spPr>
        <a:xfrm>
          <a:off x="1878015" y="1955724"/>
          <a:ext cx="2213869" cy="1299541"/>
        </a:xfrm>
        <a:custGeom>
          <a:avLst/>
          <a:gdLst/>
          <a:ahLst/>
          <a:cxnLst/>
          <a:rect l="0" t="0" r="0" b="0"/>
          <a:pathLst>
            <a:path>
              <a:moveTo>
                <a:pt x="2213869" y="0"/>
              </a:moveTo>
              <a:lnTo>
                <a:pt x="2213869" y="864955"/>
              </a:lnTo>
              <a:lnTo>
                <a:pt x="0" y="864955"/>
              </a:lnTo>
              <a:lnTo>
                <a:pt x="0" y="1299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8C254-11A3-4638-A12D-791B4EB70A25}">
      <dsp:nvSpPr>
        <dsp:cNvPr id="0" name=""/>
        <dsp:cNvSpPr/>
      </dsp:nvSpPr>
      <dsp:spPr>
        <a:xfrm>
          <a:off x="269025" y="93214"/>
          <a:ext cx="7645720" cy="18625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262821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Регистрация</a:t>
          </a:r>
          <a:endParaRPr lang="ru-RU" sz="6200" kern="1200" dirty="0"/>
        </a:p>
      </dsp:txBody>
      <dsp:txXfrm>
        <a:off x="269025" y="93214"/>
        <a:ext cx="7645720" cy="1862509"/>
      </dsp:txXfrm>
    </dsp:sp>
    <dsp:sp modelId="{768299BF-9CEB-4C0A-B78E-39D9A0E392EA}">
      <dsp:nvSpPr>
        <dsp:cNvPr id="0" name=""/>
        <dsp:cNvSpPr/>
      </dsp:nvSpPr>
      <dsp:spPr>
        <a:xfrm flipH="1">
          <a:off x="4629478" y="2188446"/>
          <a:ext cx="49825" cy="102338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29478" y="2188446"/>
        <a:ext cx="49825" cy="102338"/>
      </dsp:txXfrm>
    </dsp:sp>
    <dsp:sp modelId="{CB8E335C-1093-4FEC-9F6B-A0A08E9A09EC}">
      <dsp:nvSpPr>
        <dsp:cNvPr id="0" name=""/>
        <dsp:cNvSpPr/>
      </dsp:nvSpPr>
      <dsp:spPr>
        <a:xfrm>
          <a:off x="79378" y="3255265"/>
          <a:ext cx="3597274" cy="18625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6282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электронном виде с помощью ЭЦП</a:t>
          </a:r>
        </a:p>
      </dsp:txBody>
      <dsp:txXfrm>
        <a:off x="79378" y="3255265"/>
        <a:ext cx="3597274" cy="1862509"/>
      </dsp:txXfrm>
    </dsp:sp>
    <dsp:sp modelId="{29B5AD77-5166-4837-B43A-DBE9E063DDBC}">
      <dsp:nvSpPr>
        <dsp:cNvPr id="0" name=""/>
        <dsp:cNvSpPr/>
      </dsp:nvSpPr>
      <dsp:spPr>
        <a:xfrm>
          <a:off x="1738531" y="4679801"/>
          <a:ext cx="1894289" cy="148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1738531" y="4679801"/>
        <a:ext cx="1894289" cy="1480186"/>
      </dsp:txXfrm>
    </dsp:sp>
    <dsp:sp modelId="{89F410EB-8982-4101-B894-82229E86A71D}">
      <dsp:nvSpPr>
        <dsp:cNvPr id="0" name=""/>
        <dsp:cNvSpPr/>
      </dsp:nvSpPr>
      <dsp:spPr>
        <a:xfrm>
          <a:off x="4549385" y="3212259"/>
          <a:ext cx="3597275" cy="18625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6282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бумажном виде </a:t>
          </a:r>
          <a:endParaRPr lang="ru-RU" sz="2400" kern="1200" dirty="0"/>
        </a:p>
      </dsp:txBody>
      <dsp:txXfrm>
        <a:off x="4549385" y="3212259"/>
        <a:ext cx="3597275" cy="1862509"/>
      </dsp:txXfrm>
    </dsp:sp>
    <dsp:sp modelId="{F547A129-FD45-43B8-BC81-312AD0E184E5}">
      <dsp:nvSpPr>
        <dsp:cNvPr id="0" name=""/>
        <dsp:cNvSpPr/>
      </dsp:nvSpPr>
      <dsp:spPr>
        <a:xfrm>
          <a:off x="6293022" y="4702710"/>
          <a:ext cx="1801209" cy="14332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6293022" y="4702710"/>
        <a:ext cx="1801209" cy="14332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DD02B-C6C7-44E7-ADAF-23125AA29A55}">
      <dsp:nvSpPr>
        <dsp:cNvPr id="0" name=""/>
        <dsp:cNvSpPr/>
      </dsp:nvSpPr>
      <dsp:spPr>
        <a:xfrm>
          <a:off x="0" y="866802"/>
          <a:ext cx="8229600" cy="174915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Фискализация и финальная подготовка</a:t>
          </a:r>
          <a:endParaRPr lang="ru-RU" sz="4400" kern="1200" dirty="0"/>
        </a:p>
      </dsp:txBody>
      <dsp:txXfrm>
        <a:off x="85386" y="952188"/>
        <a:ext cx="8058828" cy="1578378"/>
      </dsp:txXfrm>
    </dsp:sp>
    <dsp:sp modelId="{8E7EC452-564D-4A02-B425-BB70E45CCFA0}">
      <dsp:nvSpPr>
        <dsp:cNvPr id="0" name=""/>
        <dsp:cNvSpPr/>
      </dsp:nvSpPr>
      <dsp:spPr>
        <a:xfrm>
          <a:off x="0" y="2615953"/>
          <a:ext cx="8229600" cy="24219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Занесение персональных данных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Подготовка аппарата к работе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Настройка связи с ОФД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Регистрация личного кабинета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Обучение работы с кассой</a:t>
          </a:r>
          <a:endParaRPr lang="ru-RU" sz="2800" kern="1200" dirty="0"/>
        </a:p>
      </dsp:txBody>
      <dsp:txXfrm>
        <a:off x="0" y="2615953"/>
        <a:ext cx="8229600" cy="2421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Обзор и практический алгоритм перехода на онлайн-кассы согласно 290-ФЗ </a:t>
            </a:r>
            <a:br>
              <a:rPr lang="ru-RU" b="1" dirty="0"/>
            </a:br>
            <a:r>
              <a:rPr lang="ru-RU" b="1" dirty="0"/>
              <a:t>от 03.07.2016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448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4800" b="1" dirty="0" err="1" smtClean="0">
                <a:solidFill>
                  <a:schemeClr val="tx1"/>
                </a:solidFill>
              </a:rPr>
              <a:t>Матулла</a:t>
            </a:r>
            <a:r>
              <a:rPr lang="ru-RU" sz="4800" b="1" dirty="0" smtClean="0">
                <a:solidFill>
                  <a:schemeClr val="tx1"/>
                </a:solidFill>
              </a:rPr>
              <a:t> Николай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Менеджер по работе с клиентами</a:t>
            </a:r>
          </a:p>
          <a:p>
            <a:r>
              <a:rPr lang="ru-RU" sz="6500" b="1" dirty="0" smtClean="0">
                <a:solidFill>
                  <a:schemeClr val="tx1"/>
                </a:solidFill>
              </a:rPr>
              <a:t>ЦТО «Магнитогорская компания «Электролюкс»</a:t>
            </a:r>
          </a:p>
          <a:p>
            <a:r>
              <a:rPr lang="ru-RU" sz="4700" b="1" dirty="0" smtClean="0">
                <a:solidFill>
                  <a:schemeClr val="tx1"/>
                </a:solidFill>
              </a:rPr>
              <a:t>Г. Магнитогорск, ул. Труда д.7а</a:t>
            </a:r>
            <a:endParaRPr lang="ru-RU" sz="4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617175"/>
              </p:ext>
            </p:extLst>
          </p:nvPr>
        </p:nvGraphicFramePr>
        <p:xfrm>
          <a:off x="457200" y="333374"/>
          <a:ext cx="8229600" cy="6191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57192"/>
            <a:ext cx="1709101" cy="1246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49638"/>
            <a:ext cx="1268957" cy="13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287098"/>
              </p:ext>
            </p:extLst>
          </p:nvPr>
        </p:nvGraphicFramePr>
        <p:xfrm>
          <a:off x="467544" y="260648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3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3184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b="0" dirty="0"/>
              <a:t>Налоговый вычет (компенсация) при покупке онлайн-кассы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768752" cy="4760634"/>
          </a:xfrm>
        </p:spPr>
      </p:pic>
    </p:spTree>
    <p:extLst>
      <p:ext uri="{BB962C8B-B14F-4D97-AF65-F5344CB8AC3E}">
        <p14:creationId xmlns:p14="http://schemas.microsoft.com/office/powerpoint/2010/main" val="16961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635670"/>
          </a:xfrm>
        </p:spPr>
        <p:txBody>
          <a:bodyPr>
            <a:noAutofit/>
          </a:bodyPr>
          <a:lstStyle/>
          <a:p>
            <a:pPr algn="ctr"/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8147248" cy="4929411"/>
          </a:xfrm>
        </p:spPr>
        <p:txBody>
          <a:bodyPr/>
          <a:lstStyle/>
          <a:p>
            <a:pPr algn="just"/>
            <a:r>
              <a:rPr lang="ru-RU" sz="4000" b="1" dirty="0"/>
              <a:t>Сейчас </a:t>
            </a:r>
            <a:r>
              <a:rPr lang="ru-RU" sz="4000" b="1" dirty="0" smtClean="0"/>
              <a:t>актуальны две </a:t>
            </a:r>
            <a:r>
              <a:rPr lang="ru-RU" sz="4000" b="1" dirty="0"/>
              <a:t>версии формата фискальных данных</a:t>
            </a:r>
            <a:r>
              <a:rPr lang="ru-RU" sz="4000" b="1" dirty="0" smtClean="0"/>
              <a:t>:</a:t>
            </a:r>
          </a:p>
          <a:p>
            <a:pPr algn="just"/>
            <a:r>
              <a:rPr lang="ru-RU" sz="4000" b="1" dirty="0" smtClean="0"/>
              <a:t> </a:t>
            </a:r>
            <a:r>
              <a:rPr lang="ru-RU" sz="4000" b="1" dirty="0"/>
              <a:t>ФФД 1.05; </a:t>
            </a:r>
            <a:endParaRPr lang="ru-RU" sz="4000" b="1" dirty="0" smtClean="0"/>
          </a:p>
          <a:p>
            <a:pPr algn="just"/>
            <a:r>
              <a:rPr lang="ru-RU" sz="4000" b="1" dirty="0" smtClean="0"/>
              <a:t>ФФД </a:t>
            </a:r>
            <a:r>
              <a:rPr lang="ru-RU" sz="4000" b="1" dirty="0"/>
              <a:t>1.1. </a:t>
            </a:r>
            <a:endParaRPr lang="ru-RU" sz="4000" b="1" dirty="0" smtClean="0"/>
          </a:p>
          <a:p>
            <a:pPr algn="just"/>
            <a:r>
              <a:rPr lang="ru-RU" sz="4000" b="1" dirty="0" smtClean="0"/>
              <a:t>Это </a:t>
            </a:r>
            <a:r>
              <a:rPr lang="ru-RU" sz="4000" b="1" dirty="0"/>
              <a:t>правило указано в приказе ФНС от 21.03.2017 №</a:t>
            </a:r>
            <a:r>
              <a:rPr lang="ru-RU" sz="4000" b="1" dirty="0" smtClean="0"/>
              <a:t>ММВ-7-20/229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0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836712"/>
            <a:ext cx="6840760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Обязательные реквизиты кассового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чека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в 2019 году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3741"/>
            <a:ext cx="1763688" cy="668895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951856"/>
            <a:ext cx="9036496" cy="590465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/>
              <a:t>Торговый объект» - название магазина.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«Кассовый чек» - название документа.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Приход – признак расчета.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«Морковь» - номенклатура товара.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Количество товара.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Цена за единицу товара.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Стоимость товара.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% НДС.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Сумма НДС.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Итоговая сумма расчета.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Форма расчета – наличными с суммой.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Форма расчета – картой, тоже с суммой.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Информация о налоговой системе продавца.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Отдельно общая сумма НДС.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ФИО кассира и его должность.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Номер смены.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ИНН торгового предприятия, выдавшего чек.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ЗН – заводской номер кассовой машины.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Наименование организации, выдавшей чек.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Адрес расчета.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Адрес сайта, где можно проверить чек.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Порядковый номер чека.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Дата и время выдачи чека.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Регистрационный номер ККТ.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Заводской номер фискального накопителя.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Номер фискального чека.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Фискальный признак данных.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QR-код для проверки чека.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969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764704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Список новых реквизитов ФФД 1.05 </a:t>
            </a:r>
          </a:p>
          <a:p>
            <a:r>
              <a:rPr lang="ru-RU" dirty="0"/>
              <a:t>Перечень новых реквизитов чека: </a:t>
            </a:r>
          </a:p>
          <a:p>
            <a:r>
              <a:rPr lang="ru-RU" b="1" dirty="0"/>
              <a:t>Версия ФФД.</a:t>
            </a:r>
            <a:r>
              <a:rPr lang="ru-RU" dirty="0"/>
              <a:t> Если касса формирует ФД в соответствии с версией ФФД 1.05, то в реквизитах «номер версии ФФД» (Тег 1209) и «версия ФФД ККТ» следует указывать значение «2». </a:t>
            </a:r>
          </a:p>
          <a:p>
            <a:r>
              <a:rPr lang="ru-RU" b="1" dirty="0"/>
              <a:t>Сумма НДС за предмет расчета </a:t>
            </a:r>
            <a:r>
              <a:rPr lang="ru-RU" dirty="0"/>
              <a:t>(Тег 1200). </a:t>
            </a:r>
            <a:endParaRPr lang="ru-RU" dirty="0" smtClean="0"/>
          </a:p>
          <a:p>
            <a:r>
              <a:rPr lang="ru-RU" b="1" dirty="0" smtClean="0"/>
              <a:t>ИНН </a:t>
            </a:r>
            <a:r>
              <a:rPr lang="ru-RU" b="1" dirty="0"/>
              <a:t>кассира</a:t>
            </a:r>
            <a:r>
              <a:rPr lang="ru-RU" dirty="0"/>
              <a:t> - лица, осуществляющего приём денег(Тег 1203). </a:t>
            </a:r>
            <a:r>
              <a:rPr lang="ru-RU" b="1" dirty="0" smtClean="0"/>
              <a:t>Место </a:t>
            </a:r>
            <a:r>
              <a:rPr lang="ru-RU" b="1" dirty="0"/>
              <a:t>расчета </a:t>
            </a:r>
            <a:r>
              <a:rPr lang="ru-RU" dirty="0"/>
              <a:t>(Тег 1187). </a:t>
            </a:r>
            <a:r>
              <a:rPr lang="ru-RU" b="1" dirty="0" smtClean="0"/>
              <a:t>Сумма </a:t>
            </a:r>
            <a:r>
              <a:rPr lang="ru-RU" b="1" dirty="0"/>
              <a:t>по чеку (БСО) предоплатой</a:t>
            </a:r>
            <a:r>
              <a:rPr lang="ru-RU" dirty="0"/>
              <a:t>(зачетом аванса и(или) предыдущих платежей)(Тег 1215). </a:t>
            </a:r>
          </a:p>
          <a:p>
            <a:r>
              <a:rPr lang="ru-RU" b="1" dirty="0"/>
              <a:t>Сумма по чеку</a:t>
            </a:r>
            <a:r>
              <a:rPr lang="ru-RU" dirty="0"/>
              <a:t> (БСО) </a:t>
            </a:r>
            <a:r>
              <a:rPr lang="ru-RU" dirty="0" err="1"/>
              <a:t>постоплатой</a:t>
            </a:r>
            <a:r>
              <a:rPr lang="ru-RU" dirty="0"/>
              <a:t> (в кредит) (Тег 1216). </a:t>
            </a:r>
          </a:p>
          <a:p>
            <a:r>
              <a:rPr lang="ru-RU" b="1" dirty="0"/>
              <a:t>Сумма по чеку</a:t>
            </a:r>
            <a:r>
              <a:rPr lang="ru-RU" dirty="0"/>
              <a:t> (БСО) встречным представлением (Тег 1217). </a:t>
            </a:r>
          </a:p>
          <a:p>
            <a:r>
              <a:rPr lang="ru-RU" b="1" dirty="0"/>
              <a:t>Адрес электронной почты отправителя чека</a:t>
            </a:r>
            <a:r>
              <a:rPr lang="ru-RU" dirty="0"/>
              <a:t> (Тег 1117). </a:t>
            </a:r>
          </a:p>
          <a:p>
            <a:r>
              <a:rPr lang="ru-RU" b="1" dirty="0"/>
              <a:t>Признак агента (</a:t>
            </a:r>
            <a:r>
              <a:rPr lang="ru-RU" dirty="0"/>
              <a:t>Тег 1057). </a:t>
            </a:r>
          </a:p>
          <a:p>
            <a:r>
              <a:rPr lang="ru-RU" b="1" dirty="0" smtClean="0"/>
              <a:t>ИИН, Наименование, Телефон </a:t>
            </a:r>
            <a:r>
              <a:rPr lang="ru-RU" b="1" dirty="0"/>
              <a:t>поставщика</a:t>
            </a:r>
            <a:r>
              <a:rPr lang="ru-RU" dirty="0"/>
              <a:t> (Тег 1171). Реквизит является обязательным при наличии условий, указанных в п. 2 примечаний к таблице 19 «Реквизиты, содержащиеся в кассовом чеке (БСО)» Приказа ФНС России № ММВ-7-20_229@.</a:t>
            </a:r>
          </a:p>
        </p:txBody>
      </p:sp>
    </p:spTree>
    <p:extLst>
      <p:ext uri="{BB962C8B-B14F-4D97-AF65-F5344CB8AC3E}">
        <p14:creationId xmlns:p14="http://schemas.microsoft.com/office/powerpoint/2010/main" val="323898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764704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Признак предмета расчета (Тег 1212). </a:t>
            </a:r>
            <a:r>
              <a:rPr lang="ru-RU" b="1" dirty="0" smtClean="0"/>
              <a:t>- </a:t>
            </a:r>
            <a:r>
              <a:rPr lang="ru-RU" b="1" dirty="0"/>
              <a:t>«ТОВАР» или «Т» </a:t>
            </a:r>
          </a:p>
          <a:p>
            <a:r>
              <a:rPr lang="ru-RU" b="1" dirty="0"/>
              <a:t>- «ПОДАКЦИЗНЫЙ ТОВАР» или «АТ» </a:t>
            </a:r>
          </a:p>
          <a:p>
            <a:r>
              <a:rPr lang="ru-RU" b="1" dirty="0"/>
              <a:t>- «РАБОТА» или «Р»  </a:t>
            </a:r>
          </a:p>
          <a:p>
            <a:r>
              <a:rPr lang="ru-RU" b="1" dirty="0"/>
              <a:t>- «УСЛУГА» или «У» </a:t>
            </a:r>
          </a:p>
          <a:p>
            <a:r>
              <a:rPr lang="ru-RU" b="1" dirty="0"/>
              <a:t>- «СТАВКА АЗАРТНОЙ ИГРЫ» или «СТАВКА ИГРЫ» или «СА» </a:t>
            </a:r>
          </a:p>
          <a:p>
            <a:r>
              <a:rPr lang="ru-RU" b="1" dirty="0"/>
              <a:t>- «ВЫИГРЫШ АЗАРТНОЙ ИГРЫ» или «ВЫИГРЫШ АИ» или «ВА» </a:t>
            </a:r>
          </a:p>
          <a:p>
            <a:r>
              <a:rPr lang="ru-RU" b="1" dirty="0"/>
              <a:t>- «ЛОТЕРЕЙНЫЙ БИЛЕТ» или «СТАВКА ЛОТЕРЕИ» или «СЛ» </a:t>
            </a:r>
          </a:p>
          <a:p>
            <a:r>
              <a:rPr lang="ru-RU" b="1" dirty="0"/>
              <a:t>- «ВЫИГРЫШ ЛОТЕРЕИ» или «ВЫИГРЫШ ЛОТЕРЕИ» или «ВЛ» </a:t>
            </a:r>
          </a:p>
          <a:p>
            <a:r>
              <a:rPr lang="ru-RU" b="1" dirty="0"/>
              <a:t>- «ПРЕДОСТАВЛЕНИЕ РИД» или «РИД» (РИД – результаты интеллектуальной деятельности) </a:t>
            </a:r>
          </a:p>
          <a:p>
            <a:r>
              <a:rPr lang="ru-RU" b="1" dirty="0"/>
              <a:t>- «ПЛАТЕЖ» или «П», «ВЫПЛАТА» или «В» речь идет об авансе, задатке, предоплате, кредите, взносе в счет оплаты, пени, штрафе, вознаграждении, бонусе и пр. </a:t>
            </a:r>
          </a:p>
          <a:p>
            <a:r>
              <a:rPr lang="ru-RU" b="1" dirty="0"/>
              <a:t>- «АГЕНТСКОЕ ВОЗНАГРАЖДЕНИЕ» или «АВ» </a:t>
            </a:r>
          </a:p>
          <a:p>
            <a:r>
              <a:rPr lang="ru-RU" b="1" dirty="0"/>
              <a:t>- «СОСТАВНОЙ ПРЕДМЕТ РАСЧЕТА» или «СПР» </a:t>
            </a:r>
          </a:p>
          <a:p>
            <a:r>
              <a:rPr lang="ru-RU" b="1" dirty="0"/>
              <a:t>- «ИНОЙ ПРЕДМЕТ РАСЧЕТА» или «ИПР» </a:t>
            </a:r>
          </a:p>
          <a:p>
            <a:r>
              <a:rPr lang="ru-RU" b="1" dirty="0"/>
              <a:t>- «ИМУЩЕСТВЕННОЕ ПРАВО» </a:t>
            </a:r>
          </a:p>
          <a:p>
            <a:r>
              <a:rPr lang="ru-RU" b="1" dirty="0"/>
              <a:t>- «ВНЕРЕАЛИЗАЦИОННЫЙ ДОХОД» </a:t>
            </a:r>
          </a:p>
          <a:p>
            <a:r>
              <a:rPr lang="ru-RU" b="1" dirty="0"/>
              <a:t>- «СТРАХОВЫЕ ВЗНОСЫ» </a:t>
            </a:r>
          </a:p>
          <a:p>
            <a:r>
              <a:rPr lang="ru-RU" b="1" dirty="0"/>
              <a:t>- «ТОРГОВЫЙ СБОР» </a:t>
            </a:r>
          </a:p>
          <a:p>
            <a:r>
              <a:rPr lang="ru-RU" b="1" dirty="0"/>
              <a:t>- «КУРОРТНЫЙ СБОР» </a:t>
            </a:r>
          </a:p>
        </p:txBody>
      </p:sp>
    </p:spTree>
    <p:extLst>
      <p:ext uri="{BB962C8B-B14F-4D97-AF65-F5344CB8AC3E}">
        <p14:creationId xmlns:p14="http://schemas.microsoft.com/office/powerpoint/2010/main" val="334130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46" y="0"/>
            <a:ext cx="5087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27050"/>
            <a:ext cx="537210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03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Спец предложение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853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При покупке онлайн кассы </a:t>
            </a:r>
            <a:r>
              <a:rPr lang="ru-RU" sz="4800" b="1" dirty="0" smtClean="0">
                <a:solidFill>
                  <a:srgbClr val="FF0000"/>
                </a:solidFill>
              </a:rPr>
              <a:t>до 1 мая</a:t>
            </a:r>
            <a:r>
              <a:rPr lang="ru-RU" sz="4800" b="1" dirty="0" smtClean="0"/>
              <a:t> Вы получаете 1 год услуг оператора фискальных данных в подарок!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Экономия 3 000 рублей!</a:t>
            </a:r>
          </a:p>
        </p:txBody>
      </p:sp>
    </p:spTree>
    <p:extLst>
      <p:ext uri="{BB962C8B-B14F-4D97-AF65-F5344CB8AC3E}">
        <p14:creationId xmlns:p14="http://schemas.microsoft.com/office/powerpoint/2010/main" val="86419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Правильный порядок перехода на онлайн кассы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Определиться с планируемой проходимостью торговой точки</a:t>
            </a:r>
          </a:p>
          <a:p>
            <a:r>
              <a:rPr lang="ru-RU" b="1" dirty="0" smtClean="0"/>
              <a:t>Выбрать вид онлайн кассы</a:t>
            </a:r>
          </a:p>
          <a:p>
            <a:r>
              <a:rPr lang="ru-RU" b="1" dirty="0" smtClean="0"/>
              <a:t>Выбрать канал передачи данных</a:t>
            </a:r>
          </a:p>
          <a:p>
            <a:r>
              <a:rPr lang="ru-RU" b="1" dirty="0" smtClean="0"/>
              <a:t>Выбор Фискального накопителя</a:t>
            </a:r>
          </a:p>
          <a:p>
            <a:r>
              <a:rPr lang="ru-RU" b="1" dirty="0" smtClean="0"/>
              <a:t>Выбор Оператора Фискальных данных</a:t>
            </a:r>
          </a:p>
          <a:p>
            <a:r>
              <a:rPr lang="ru-RU" b="1" dirty="0" smtClean="0"/>
              <a:t>Регистрация, Фискализация</a:t>
            </a:r>
          </a:p>
          <a:p>
            <a:r>
              <a:rPr lang="ru-RU" b="1" dirty="0" smtClean="0"/>
              <a:t>Налоговый вычет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25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Рекомендуем приобретать онлайн кассы у сертифицированный ЦТО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0859"/>
            <a:ext cx="8208912" cy="1840385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467545" y="2816104"/>
            <a:ext cx="5223049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г. Магнитогорск, ул. Труда, д. 7а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3367016"/>
            <a:ext cx="80648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Ознакомиться с ассортиментом и проконсультироваться с нашими менеджерами Вы можете в нашем офисе с: </a:t>
            </a:r>
          </a:p>
          <a:p>
            <a:pPr algn="ctr"/>
            <a:r>
              <a:rPr lang="ru-RU" sz="4000" b="1" dirty="0" smtClean="0"/>
              <a:t>8:30 – 17:30</a:t>
            </a:r>
          </a:p>
          <a:p>
            <a:pPr algn="ctr"/>
            <a:r>
              <a:rPr lang="ru-RU" sz="4000" b="1" dirty="0" smtClean="0"/>
              <a:t>Будние дни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399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Виды онлайн касс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030373"/>
              </p:ext>
            </p:extLst>
          </p:nvPr>
        </p:nvGraphicFramePr>
        <p:xfrm>
          <a:off x="251520" y="1600201"/>
          <a:ext cx="864096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6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Автономные кассы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140598"/>
              </p:ext>
            </p:extLst>
          </p:nvPr>
        </p:nvGraphicFramePr>
        <p:xfrm>
          <a:off x="457200" y="1600200"/>
          <a:ext cx="8229600" cy="47811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2390564"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Атол</a:t>
                      </a:r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91</a:t>
                      </a:r>
                      <a:r>
                        <a:rPr lang="en-U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Light</a:t>
                      </a:r>
                    </a:p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G</a:t>
                      </a:r>
                    </a:p>
                    <a:p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11 500 -15</a:t>
                      </a:r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мес.</a:t>
                      </a:r>
                    </a:p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14 500 -36 мес.</a:t>
                      </a:r>
                      <a:endParaRPr lang="ru-RU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Атол</a:t>
                      </a:r>
                      <a:r>
                        <a:rPr lang="ru-RU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92</a:t>
                      </a:r>
                    </a:p>
                    <a:p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2G/</a:t>
                      </a:r>
                      <a:r>
                        <a:rPr lang="en-US" sz="200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wifi</a:t>
                      </a: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/Ethernet</a:t>
                      </a:r>
                    </a:p>
                    <a:p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14 000-15 </a:t>
                      </a:r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мес.</a:t>
                      </a:r>
                    </a:p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ru-RU" sz="20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000-36 мес.</a:t>
                      </a:r>
                      <a:endParaRPr lang="en-US" sz="20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0564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Микро 35 </a:t>
                      </a:r>
                      <a:r>
                        <a:rPr lang="en-US" sz="32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G</a:t>
                      </a:r>
                      <a:endParaRPr lang="ru-RU" sz="3200" b="1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r>
                        <a:rPr lang="en-US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2G/</a:t>
                      </a:r>
                      <a:r>
                        <a:rPr lang="en-US" sz="2000" b="1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Ehernet</a:t>
                      </a:r>
                      <a:endParaRPr lang="ru-RU" sz="2000" b="1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r>
                        <a:rPr lang="ru-RU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16 400 – 15 мес.</a:t>
                      </a:r>
                    </a:p>
                    <a:p>
                      <a:r>
                        <a:rPr lang="ru-RU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19 400 – 36 мес.</a:t>
                      </a:r>
                      <a:endParaRPr lang="en-US" sz="2000" b="1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endParaRPr lang="ru-RU" sz="16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Меркурий</a:t>
                      </a:r>
                      <a:r>
                        <a:rPr lang="ru-RU" sz="32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185</a:t>
                      </a:r>
                    </a:p>
                    <a:p>
                      <a:r>
                        <a:rPr lang="ru-RU" sz="20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r>
                        <a:rPr lang="en-US" sz="20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G/</a:t>
                      </a:r>
                      <a:r>
                        <a:rPr lang="en-US" sz="2000" b="1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wifi</a:t>
                      </a:r>
                      <a:endParaRPr lang="en-US" sz="2000" b="1" baseline="0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r>
                        <a:rPr lang="en-US" sz="20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13 200 – </a:t>
                      </a:r>
                      <a:r>
                        <a:rPr lang="ru-RU" sz="20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15 мес.</a:t>
                      </a:r>
                    </a:p>
                    <a:p>
                      <a:r>
                        <a:rPr lang="ru-RU" sz="20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16 200 – 36 мес.</a:t>
                      </a:r>
                      <a:endParaRPr lang="ru-RU" sz="20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88250"/>
            <a:ext cx="2171395" cy="1734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64" y="2276872"/>
            <a:ext cx="2467436" cy="16457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986576"/>
            <a:ext cx="2230848" cy="1391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33" y="4725144"/>
            <a:ext cx="1638442" cy="16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8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Фискальные регистраторы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050449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62572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Атол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1Ф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13 000 – 15 мес.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16 000 – 36 мес.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Riteil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02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13 900 – 15 мес.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16 900 – 36 мес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2572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Атол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30Ф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17 000 – 15 мес.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20 000 – 36 мес.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Штрих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Light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01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23 000 – 15 мес.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26 000 – 36 мес.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48" y="1829943"/>
            <a:ext cx="2184152" cy="2184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70" y="4681436"/>
            <a:ext cx="1959068" cy="1795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35" y="2063727"/>
            <a:ext cx="1924146" cy="19241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64" y="4777290"/>
            <a:ext cx="1638672" cy="16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Смарт терминалы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491532"/>
              </p:ext>
            </p:extLst>
          </p:nvPr>
        </p:nvGraphicFramePr>
        <p:xfrm>
          <a:off x="457200" y="1600200"/>
          <a:ext cx="8229600" cy="47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354560"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Эвотор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18 900 – 15 мес.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22 000 – 36 мес.</a:t>
                      </a: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Эвотор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7.2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19 900 – 15 мес.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23 000 – 36 мес.</a:t>
                      </a: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60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Атол</a:t>
                      </a: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Sigma </a:t>
                      </a: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900 – 15 мес.</a:t>
                      </a:r>
                    </a:p>
                    <a:p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20 900 – 36 мес.</a:t>
                      </a: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Атол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Sigma 10</a:t>
                      </a:r>
                      <a:endParaRPr lang="ru-RU" sz="3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2000" b="1" baseline="0" dirty="0" smtClean="0"/>
                        <a:t>25 900 – 15 мес.</a:t>
                      </a:r>
                    </a:p>
                    <a:p>
                      <a:r>
                        <a:rPr lang="ru-RU" sz="2000" b="1" baseline="0" dirty="0" smtClean="0"/>
                        <a:t>28 900 – 36 мес.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4193890"/>
            <a:ext cx="3353916" cy="2235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82" y="2132856"/>
            <a:ext cx="1965850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65984"/>
            <a:ext cx="4788024" cy="3192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63276"/>
            <a:ext cx="2142661" cy="20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Канал передачи данных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3913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4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Фискальный накопитель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667127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2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Выбор ОФД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6206"/>
            <a:ext cx="8229600" cy="4493951"/>
          </a:xfrm>
        </p:spPr>
      </p:pic>
    </p:spTree>
    <p:extLst>
      <p:ext uri="{BB962C8B-B14F-4D97-AF65-F5344CB8AC3E}">
        <p14:creationId xmlns:p14="http://schemas.microsoft.com/office/powerpoint/2010/main" val="36484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799</Words>
  <Application>Microsoft Office PowerPoint</Application>
  <PresentationFormat>Экран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Обзор и практический алгоритм перехода на онлайн-кассы согласно 290-ФЗ  от 03.07.2016</vt:lpstr>
      <vt:lpstr>Правильный порядок перехода на онлайн кассы</vt:lpstr>
      <vt:lpstr>Виды онлайн касс</vt:lpstr>
      <vt:lpstr>Автономные кассы</vt:lpstr>
      <vt:lpstr>Фискальные регистраторы</vt:lpstr>
      <vt:lpstr>Смарт терминалы</vt:lpstr>
      <vt:lpstr>Канал передачи данных</vt:lpstr>
      <vt:lpstr>Фискальный накопитель</vt:lpstr>
      <vt:lpstr>Выбор ОФД</vt:lpstr>
      <vt:lpstr>Презентация PowerPoint</vt:lpstr>
      <vt:lpstr>Презентация PowerPoint</vt:lpstr>
      <vt:lpstr>Налоговый вычет (компенсация) при покупке онлайн-кассы</vt:lpstr>
      <vt:lpstr>Презентация PowerPoint</vt:lpstr>
      <vt:lpstr>Обязательные реквизиты кассового чека в 2019 году  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 предложение</vt:lpstr>
      <vt:lpstr>Рекомендуем приобретать онлайн кассы у сертифицированный ЦТО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Лисёнок и Бубка</dc:creator>
  <cp:lastModifiedBy>Николай</cp:lastModifiedBy>
  <cp:revision>36</cp:revision>
  <cp:lastPrinted>2019-04-10T07:06:34Z</cp:lastPrinted>
  <dcterms:created xsi:type="dcterms:W3CDTF">2019-02-10T11:07:46Z</dcterms:created>
  <dcterms:modified xsi:type="dcterms:W3CDTF">2019-04-10T08:29:13Z</dcterms:modified>
</cp:coreProperties>
</file>